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01" r:id="rId1"/>
  </p:sldMasterIdLst>
  <p:notesMasterIdLst>
    <p:notesMasterId r:id="rId8"/>
  </p:notesMasterIdLst>
  <p:handoutMasterIdLst>
    <p:handoutMasterId r:id="rId9"/>
  </p:handoutMasterIdLst>
  <p:sldIdLst>
    <p:sldId id="296" r:id="rId2"/>
    <p:sldId id="302" r:id="rId3"/>
    <p:sldId id="298" r:id="rId4"/>
    <p:sldId id="303" r:id="rId5"/>
    <p:sldId id="304" r:id="rId6"/>
    <p:sldId id="305" r:id="rId7"/>
  </p:sldIdLst>
  <p:sldSz cx="12192000" cy="6858000"/>
  <p:notesSz cx="6858000" cy="9144000"/>
  <p:defaultTextStyle>
    <a:defPPr>
      <a:defRPr lang="en-US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C7B1"/>
    <a:srgbClr val="828383"/>
    <a:srgbClr val="005BBB"/>
    <a:srgbClr val="666666"/>
    <a:srgbClr val="4DC3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129"/>
    <p:restoredTop sz="95833"/>
  </p:normalViewPr>
  <p:slideViewPr>
    <p:cSldViewPr snapToGrid="0" snapToObjects="1">
      <p:cViewPr>
        <p:scale>
          <a:sx n="112" d="100"/>
          <a:sy n="112" d="100"/>
        </p:scale>
        <p:origin x="376" y="24"/>
      </p:cViewPr>
      <p:guideLst/>
    </p:cSldViewPr>
  </p:slideViewPr>
  <p:outlineViewPr>
    <p:cViewPr>
      <p:scale>
        <a:sx n="33" d="100"/>
        <a:sy n="33" d="100"/>
      </p:scale>
      <p:origin x="0" y="-606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7" d="100"/>
          <a:sy n="87" d="100"/>
        </p:scale>
        <p:origin x="3904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notesMaster" Target="notesMasters/notesMaster1.xml"/><Relationship Id="rId9" Type="http://schemas.openxmlformats.org/officeDocument/2006/relationships/handoutMaster" Target="handoutMasters/handoutMaster1.xml"/><Relationship Id="rId10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1D33A1-6D17-2C4C-B4C2-C83DB37352CC}" type="datetimeFigureOut">
              <a:rPr lang="en-US" smtClean="0">
                <a:latin typeface="Arial" charset="0"/>
              </a:rPr>
              <a:t>11/30/17</a:t>
            </a:fld>
            <a:endParaRPr lang="en-US" dirty="0">
              <a:latin typeface="Arial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Arial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59171E-5108-1245-8B63-E8B205C9AF87}" type="slidenum">
              <a:rPr lang="en-US" smtClean="0">
                <a:latin typeface="Arial" charset="0"/>
              </a:rPr>
              <a:t>‹#›</a:t>
            </a:fld>
            <a:endParaRPr lang="en-US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75423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charset="0"/>
              </a:defRPr>
            </a:lvl1pPr>
          </a:lstStyle>
          <a:p>
            <a:fld id="{5B96CA4F-2197-CC40-B4FC-798A937A9DC6}" type="datetimeFigureOut">
              <a:rPr lang="en-US" smtClean="0"/>
              <a:pPr/>
              <a:t>11/30/17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charset="0"/>
              </a:defRPr>
            </a:lvl1pPr>
          </a:lstStyle>
          <a:p>
            <a:fld id="{02322656-8894-1544-92AA-01B3CF5E618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7504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170" rtl="0" eaLnBrk="1" latinLnBrk="0" hangingPunct="1">
      <a:defRPr sz="1600" kern="1200">
        <a:solidFill>
          <a:schemeClr val="tx1"/>
        </a:solidFill>
        <a:latin typeface="Arial" charset="0"/>
        <a:ea typeface="+mn-ea"/>
        <a:cs typeface="+mn-cs"/>
      </a:defRPr>
    </a:lvl1pPr>
    <a:lvl2pPr marL="609585" algn="l" defTabSz="1219170" rtl="0" eaLnBrk="1" latinLnBrk="0" hangingPunct="1">
      <a:defRPr sz="1600" kern="1200">
        <a:solidFill>
          <a:schemeClr val="tx1"/>
        </a:solidFill>
        <a:latin typeface="Arial" charset="0"/>
        <a:ea typeface="+mn-ea"/>
        <a:cs typeface="+mn-cs"/>
      </a:defRPr>
    </a:lvl2pPr>
    <a:lvl3pPr marL="1219170" algn="l" defTabSz="1219170" rtl="0" eaLnBrk="1" latinLnBrk="0" hangingPunct="1">
      <a:defRPr sz="1600" kern="1200">
        <a:solidFill>
          <a:schemeClr val="tx1"/>
        </a:solidFill>
        <a:latin typeface="Arial" charset="0"/>
        <a:ea typeface="+mn-ea"/>
        <a:cs typeface="+mn-cs"/>
      </a:defRPr>
    </a:lvl3pPr>
    <a:lvl4pPr marL="1828754" algn="l" defTabSz="1219170" rtl="0" eaLnBrk="1" latinLnBrk="0" hangingPunct="1">
      <a:defRPr sz="1600" kern="1200">
        <a:solidFill>
          <a:schemeClr val="tx1"/>
        </a:solidFill>
        <a:latin typeface="Arial" charset="0"/>
        <a:ea typeface="+mn-ea"/>
        <a:cs typeface="+mn-cs"/>
      </a:defRPr>
    </a:lvl4pPr>
    <a:lvl5pPr marL="2438339" algn="l" defTabSz="1219170" rtl="0" eaLnBrk="1" latinLnBrk="0" hangingPunct="1">
      <a:defRPr sz="1600" kern="1200">
        <a:solidFill>
          <a:schemeClr val="tx1"/>
        </a:solidFill>
        <a:latin typeface="Arial" charset="0"/>
        <a:ea typeface="+mn-ea"/>
        <a:cs typeface="+mn-cs"/>
      </a:defRPr>
    </a:lvl5pPr>
    <a:lvl6pPr marL="3047924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Relationship Id="rId3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Relationship Id="rId3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Relationship Id="rId3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5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0"/>
            <a:ext cx="12188950" cy="6857998"/>
          </a:xfrm>
          <a:prstGeom prst="rect">
            <a:avLst/>
          </a:prstGeom>
        </p:spPr>
      </p:pic>
      <p:sp>
        <p:nvSpPr>
          <p:cNvPr id="10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58368" y="3968496"/>
            <a:ext cx="6638544" cy="1650381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>
              <a:buNone/>
              <a:defRPr sz="2800" b="0" i="0">
                <a:solidFill>
                  <a:schemeClr val="tx1"/>
                </a:solidFill>
                <a:latin typeface="+mj-lt"/>
                <a:ea typeface="Georgia" charset="0"/>
                <a:cs typeface="Georgia" charset="0"/>
              </a:defRPr>
            </a:lvl1pPr>
          </a:lstStyle>
          <a:p>
            <a:pPr lvl="0"/>
            <a:r>
              <a:rPr lang="en-US" dirty="0" smtClean="0"/>
              <a:t>Sub-topic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368" y="6046265"/>
            <a:ext cx="4650699" cy="344911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ctrTitle" hasCustomPrompt="1"/>
          </p:nvPr>
        </p:nvSpPr>
        <p:spPr>
          <a:xfrm>
            <a:off x="658368" y="1490472"/>
            <a:ext cx="6638544" cy="2386584"/>
          </a:xfrm>
          <a:prstGeom prst="rect">
            <a:avLst/>
          </a:prstGeom>
          <a:ln>
            <a:noFill/>
          </a:ln>
        </p:spPr>
        <p:txBody>
          <a:bodyPr lIns="0" anchor="b"/>
          <a:lstStyle>
            <a:lvl1pPr algn="l">
              <a:lnSpc>
                <a:spcPts val="5800"/>
              </a:lnSpc>
              <a:defRPr sz="6000" b="1" i="0" cap="all" baseline="0">
                <a:solidFill>
                  <a:srgbClr val="005BBB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Presentation</a:t>
            </a:r>
            <a:br>
              <a:rPr lang="en-US" dirty="0" smtClean="0"/>
            </a:br>
            <a:r>
              <a:rPr lang="en-US" dirty="0" smtClean="0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5210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3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5473699" y="1143001"/>
            <a:ext cx="6718301" cy="285529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t">
            <a:norm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 dirty="0" smtClean="0"/>
          </a:p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  <p:sp>
        <p:nvSpPr>
          <p:cNvPr id="7" name="Picture Placeholder 2"/>
          <p:cNvSpPr>
            <a:spLocks noGrp="1" noChangeAspect="1"/>
          </p:cNvSpPr>
          <p:nvPr>
            <p:ph type="pic" idx="14"/>
          </p:nvPr>
        </p:nvSpPr>
        <p:spPr>
          <a:xfrm>
            <a:off x="5473699" y="3998296"/>
            <a:ext cx="3429001" cy="28575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t">
            <a:norm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 dirty="0" smtClean="0"/>
          </a:p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  <p:sp>
        <p:nvSpPr>
          <p:cNvPr id="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8902701" y="3998296"/>
            <a:ext cx="3289300" cy="28575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t">
            <a:norm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 dirty="0" smtClean="0"/>
          </a:p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69469" y="2189263"/>
            <a:ext cx="4002532" cy="276832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 b="0" i="0" spc="-5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 smtClean="0"/>
              <a:t>Em</a:t>
            </a:r>
            <a:r>
              <a:rPr lang="en-US" dirty="0" smtClean="0"/>
              <a:t> </a:t>
            </a:r>
            <a:r>
              <a:rPr lang="en-US" dirty="0" err="1" smtClean="0"/>
              <a:t>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Mauris</a:t>
            </a:r>
            <a:r>
              <a:rPr lang="en-US" dirty="0" smtClean="0"/>
              <a:t> </a:t>
            </a:r>
            <a:r>
              <a:rPr lang="en-US" dirty="0" err="1" smtClean="0"/>
              <a:t>vehicula</a:t>
            </a:r>
            <a:r>
              <a:rPr lang="en-US" dirty="0" smtClean="0"/>
              <a:t> dui in </a:t>
            </a:r>
            <a:r>
              <a:rPr lang="en-US" dirty="0" err="1" smtClean="0"/>
              <a:t>neque</a:t>
            </a:r>
            <a:r>
              <a:rPr lang="en-US" dirty="0" smtClean="0"/>
              <a:t> </a:t>
            </a:r>
            <a:r>
              <a:rPr lang="en-US" dirty="0" err="1" smtClean="0"/>
              <a:t>dignissim</a:t>
            </a:r>
            <a:r>
              <a:rPr lang="en-US" dirty="0" smtClean="0"/>
              <a:t>, in </a:t>
            </a:r>
            <a:r>
              <a:rPr lang="en-US" dirty="0" err="1" smtClean="0"/>
              <a:t>aliquet</a:t>
            </a:r>
            <a:r>
              <a:rPr lang="en-US" dirty="0" smtClean="0"/>
              <a:t> </a:t>
            </a:r>
            <a:r>
              <a:rPr lang="en-US" dirty="0" err="1" smtClean="0"/>
              <a:t>nisl</a:t>
            </a:r>
            <a:r>
              <a:rPr lang="en-US" dirty="0" smtClean="0"/>
              <a:t> </a:t>
            </a:r>
            <a:r>
              <a:rPr lang="en-US" dirty="0" err="1" smtClean="0"/>
              <a:t>varius</a:t>
            </a:r>
            <a:r>
              <a:rPr lang="en-US" dirty="0" smtClean="0"/>
              <a:t>. </a:t>
            </a:r>
            <a:r>
              <a:rPr lang="en-US" dirty="0" err="1" smtClean="0"/>
              <a:t>Sed</a:t>
            </a:r>
            <a:r>
              <a:rPr lang="en-US" dirty="0" smtClean="0"/>
              <a:t> a </a:t>
            </a:r>
            <a:r>
              <a:rPr lang="en-US" dirty="0" err="1" smtClean="0"/>
              <a:t>erat</a:t>
            </a:r>
            <a:r>
              <a:rPr lang="en-US" dirty="0" smtClean="0"/>
              <a:t> </a:t>
            </a:r>
            <a:r>
              <a:rPr lang="en-US" dirty="0" err="1" smtClean="0"/>
              <a:t>ut</a:t>
            </a:r>
            <a:r>
              <a:rPr lang="en-US" dirty="0" smtClean="0"/>
              <a:t> magna </a:t>
            </a:r>
            <a:r>
              <a:rPr lang="en-US" dirty="0" err="1" smtClean="0"/>
              <a:t>vulputate</a:t>
            </a:r>
            <a:r>
              <a:rPr lang="en-US" dirty="0" smtClean="0"/>
              <a:t> </a:t>
            </a:r>
            <a:r>
              <a:rPr lang="en-US" dirty="0" err="1" smtClean="0"/>
              <a:t>feugiat</a:t>
            </a:r>
            <a:r>
              <a:rPr lang="en-US" dirty="0" smtClean="0"/>
              <a:t>. </a:t>
            </a:r>
            <a:r>
              <a:rPr lang="en-US" dirty="0" err="1" smtClean="0"/>
              <a:t>Quisque</a:t>
            </a:r>
            <a:r>
              <a:rPr lang="en-US" dirty="0" smtClean="0"/>
              <a:t> </a:t>
            </a:r>
            <a:r>
              <a:rPr lang="en-US" dirty="0" err="1" smtClean="0"/>
              <a:t>varius</a:t>
            </a:r>
            <a:r>
              <a:rPr lang="en-US" dirty="0" smtClean="0"/>
              <a:t> and libero </a:t>
            </a:r>
            <a:r>
              <a:rPr lang="en-US" dirty="0" err="1" smtClean="0"/>
              <a:t>placerat</a:t>
            </a:r>
            <a:r>
              <a:rPr lang="en-US" dirty="0" smtClean="0"/>
              <a:t> </a:t>
            </a:r>
            <a:r>
              <a:rPr lang="en-US" dirty="0" err="1" smtClean="0"/>
              <a:t>erat</a:t>
            </a:r>
            <a:r>
              <a:rPr lang="en-US" dirty="0" smtClean="0"/>
              <a:t> </a:t>
            </a:r>
            <a:r>
              <a:rPr lang="en-US" dirty="0" err="1" smtClean="0"/>
              <a:t>lobortis</a:t>
            </a:r>
            <a:r>
              <a:rPr lang="en-US" dirty="0" smtClean="0"/>
              <a:t> </a:t>
            </a:r>
            <a:r>
              <a:rPr lang="en-US" dirty="0" err="1" smtClean="0"/>
              <a:t>congue</a:t>
            </a:r>
            <a:r>
              <a:rPr lang="en-US" dirty="0" smtClean="0"/>
              <a:t>. Integer a </a:t>
            </a:r>
            <a:r>
              <a:rPr lang="en-US" dirty="0" err="1" smtClean="0"/>
              <a:t>arcu</a:t>
            </a:r>
            <a:r>
              <a:rPr lang="en-US" dirty="0" smtClean="0"/>
              <a:t> </a:t>
            </a:r>
            <a:r>
              <a:rPr lang="en-US" dirty="0" err="1" smtClean="0"/>
              <a:t>vel</a:t>
            </a:r>
            <a:r>
              <a:rPr lang="en-US" dirty="0" smtClean="0"/>
              <a:t> ante </a:t>
            </a:r>
            <a:r>
              <a:rPr lang="en-US" dirty="0" err="1" smtClean="0"/>
              <a:t>bibendum</a:t>
            </a:r>
            <a:r>
              <a:rPr lang="en-US" dirty="0" smtClean="0"/>
              <a:t> </a:t>
            </a:r>
            <a:r>
              <a:rPr lang="en-US" dirty="0" err="1" smtClean="0"/>
              <a:t>scelerisque</a:t>
            </a:r>
            <a:r>
              <a:rPr lang="en-US" dirty="0" smtClean="0"/>
              <a:t>. Class </a:t>
            </a:r>
            <a:r>
              <a:rPr lang="en-US" dirty="0" err="1" smtClean="0"/>
              <a:t>aptent</a:t>
            </a:r>
            <a:r>
              <a:rPr lang="en-US" dirty="0" smtClean="0"/>
              <a:t> </a:t>
            </a:r>
            <a:r>
              <a:rPr lang="en-US" dirty="0" err="1" smtClean="0"/>
              <a:t>taciti</a:t>
            </a:r>
            <a:r>
              <a:rPr lang="en-US" dirty="0" smtClean="0"/>
              <a:t> </a:t>
            </a:r>
            <a:r>
              <a:rPr lang="en-US" dirty="0" err="1" smtClean="0"/>
              <a:t>sociosqu</a:t>
            </a:r>
            <a:r>
              <a:rPr lang="en-US" dirty="0" smtClean="0"/>
              <a:t> ad </a:t>
            </a:r>
            <a:r>
              <a:rPr lang="en-US" dirty="0" err="1" smtClean="0"/>
              <a:t>litora</a:t>
            </a:r>
            <a:r>
              <a:rPr lang="en-US" dirty="0" smtClean="0"/>
              <a:t> </a:t>
            </a:r>
            <a:r>
              <a:rPr lang="en-US" dirty="0" err="1" smtClean="0"/>
              <a:t>torquent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8" name="Title Placeholder 12"/>
          <p:cNvSpPr>
            <a:spLocks noGrp="1"/>
          </p:cNvSpPr>
          <p:nvPr>
            <p:ph type="title" hasCustomPrompt="1"/>
          </p:nvPr>
        </p:nvSpPr>
        <p:spPr>
          <a:xfrm>
            <a:off x="566928" y="1316736"/>
            <a:ext cx="4531638" cy="86843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 smtClean="0"/>
              <a:t>Click to </a:t>
            </a:r>
            <a:r>
              <a:rPr lang="en-US" smtClean="0"/>
              <a:t>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72715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Wid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0" y="1143001"/>
            <a:ext cx="12192000" cy="571817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txBody>
          <a:bodyPr anchor="t">
            <a:norm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 dirty="0" smtClean="0"/>
          </a:p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45194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0"/>
            <a:ext cx="12188952" cy="6857999"/>
          </a:xfrm>
          <a:prstGeom prst="rect">
            <a:avLst/>
          </a:prstGeom>
        </p:spPr>
      </p:pic>
      <p:sp>
        <p:nvSpPr>
          <p:cNvPr id="10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58368" y="3968496"/>
            <a:ext cx="6638544" cy="1650381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>
              <a:buNone/>
              <a:defRPr sz="2800" b="0" i="0">
                <a:solidFill>
                  <a:schemeClr val="bg1"/>
                </a:solidFill>
                <a:latin typeface="+mj-lt"/>
                <a:ea typeface="Georgia" charset="0"/>
                <a:cs typeface="Georgia" charset="0"/>
              </a:defRPr>
            </a:lvl1pPr>
          </a:lstStyle>
          <a:p>
            <a:pPr lvl="0"/>
            <a:r>
              <a:rPr lang="en-US" dirty="0" smtClean="0"/>
              <a:t>Sub-topic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368" y="6046265"/>
            <a:ext cx="4650699" cy="344912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ctrTitle" hasCustomPrompt="1"/>
          </p:nvPr>
        </p:nvSpPr>
        <p:spPr>
          <a:xfrm>
            <a:off x="658368" y="1490472"/>
            <a:ext cx="6638544" cy="2386584"/>
          </a:xfrm>
          <a:prstGeom prst="rect">
            <a:avLst/>
          </a:prstGeom>
          <a:ln>
            <a:noFill/>
          </a:ln>
        </p:spPr>
        <p:txBody>
          <a:bodyPr lIns="0" anchor="b"/>
          <a:lstStyle>
            <a:lvl1pPr algn="l">
              <a:lnSpc>
                <a:spcPts val="5800"/>
              </a:lnSpc>
              <a:defRPr sz="6000" b="1" i="0" cap="all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Presentation</a:t>
            </a:r>
            <a:br>
              <a:rPr lang="en-US" dirty="0" smtClean="0"/>
            </a:br>
            <a:r>
              <a:rPr lang="en-US" dirty="0" smtClean="0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58798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88950" cy="6857999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658368" y="1490663"/>
            <a:ext cx="6638544" cy="2387600"/>
          </a:xfrm>
          <a:prstGeom prst="rect">
            <a:avLst/>
          </a:prstGeom>
          <a:ln>
            <a:noFill/>
          </a:ln>
        </p:spPr>
        <p:txBody>
          <a:bodyPr lIns="0" anchor="b"/>
          <a:lstStyle>
            <a:lvl1pPr algn="l">
              <a:lnSpc>
                <a:spcPts val="5800"/>
              </a:lnSpc>
              <a:defRPr sz="6000" b="1" i="0" cap="all" baseline="0">
                <a:solidFill>
                  <a:srgbClr val="005BBB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DIVIDER SLIDE</a:t>
            </a:r>
            <a:endParaRPr 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58368" y="3970337"/>
            <a:ext cx="6638544" cy="2212976"/>
          </a:xfrm>
          <a:prstGeom prst="rect">
            <a:avLst/>
          </a:prstGeom>
          <a:ln>
            <a:noFill/>
          </a:ln>
        </p:spPr>
        <p:txBody>
          <a:bodyPr lIns="0">
            <a:normAutofit/>
          </a:bodyPr>
          <a:lstStyle>
            <a:lvl1pPr marL="0" indent="0" algn="l">
              <a:buNone/>
              <a:defRPr sz="2800" b="0" baseline="0">
                <a:solidFill>
                  <a:schemeClr val="tx1"/>
                </a:solidFill>
                <a:latin typeface="+mj-lt"/>
                <a:ea typeface="Georgia" charset="0"/>
                <a:cs typeface="Georgia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" y="366636"/>
            <a:ext cx="4800600" cy="356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465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88950" cy="6857998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658368" y="1490663"/>
            <a:ext cx="6638544" cy="2387600"/>
          </a:xfrm>
          <a:prstGeom prst="rect">
            <a:avLst/>
          </a:prstGeom>
          <a:ln>
            <a:noFill/>
          </a:ln>
        </p:spPr>
        <p:txBody>
          <a:bodyPr lIns="0" anchor="b"/>
          <a:lstStyle>
            <a:lvl1pPr algn="l">
              <a:lnSpc>
                <a:spcPts val="5800"/>
              </a:lnSpc>
              <a:defRPr sz="6000" b="1" i="0" cap="all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DIVIDER SLIDE</a:t>
            </a:r>
            <a:endParaRPr 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58368" y="3970337"/>
            <a:ext cx="6638544" cy="2212976"/>
          </a:xfrm>
          <a:prstGeom prst="rect">
            <a:avLst/>
          </a:prstGeom>
          <a:ln>
            <a:noFill/>
          </a:ln>
        </p:spPr>
        <p:txBody>
          <a:bodyPr lIns="0">
            <a:normAutofit/>
          </a:bodyPr>
          <a:lstStyle>
            <a:lvl1pPr marL="0" indent="0" algn="l">
              <a:buNone/>
              <a:defRPr sz="2800" b="0" baseline="0">
                <a:solidFill>
                  <a:schemeClr val="bg1"/>
                </a:solidFill>
                <a:latin typeface="+mj-lt"/>
                <a:ea typeface="Georgia" charset="0"/>
                <a:cs typeface="Georgia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6" y="366636"/>
            <a:ext cx="4800588" cy="356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9968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69468" y="2189263"/>
            <a:ext cx="6402832" cy="379048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 b="0" i="0" spc="-5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 smtClean="0"/>
              <a:t>Em</a:t>
            </a:r>
            <a:r>
              <a:rPr lang="en-US" dirty="0" smtClean="0"/>
              <a:t> </a:t>
            </a:r>
            <a:r>
              <a:rPr lang="en-US" dirty="0" err="1" smtClean="0"/>
              <a:t>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Mauris</a:t>
            </a:r>
            <a:r>
              <a:rPr lang="en-US" dirty="0" smtClean="0"/>
              <a:t> </a:t>
            </a:r>
            <a:r>
              <a:rPr lang="en-US" dirty="0" err="1" smtClean="0"/>
              <a:t>vehicula</a:t>
            </a:r>
            <a:r>
              <a:rPr lang="en-US" dirty="0" smtClean="0"/>
              <a:t> dui in </a:t>
            </a:r>
            <a:r>
              <a:rPr lang="en-US" dirty="0" err="1" smtClean="0"/>
              <a:t>neque</a:t>
            </a:r>
            <a:r>
              <a:rPr lang="en-US" dirty="0" smtClean="0"/>
              <a:t> </a:t>
            </a:r>
            <a:r>
              <a:rPr lang="en-US" dirty="0" err="1" smtClean="0"/>
              <a:t>dignissim</a:t>
            </a:r>
            <a:r>
              <a:rPr lang="en-US" dirty="0" smtClean="0"/>
              <a:t>, in </a:t>
            </a:r>
            <a:r>
              <a:rPr lang="en-US" dirty="0" err="1" smtClean="0"/>
              <a:t>aliquet</a:t>
            </a:r>
            <a:r>
              <a:rPr lang="en-US" dirty="0" smtClean="0"/>
              <a:t> </a:t>
            </a:r>
            <a:r>
              <a:rPr lang="en-US" dirty="0" err="1" smtClean="0"/>
              <a:t>nisl</a:t>
            </a:r>
            <a:r>
              <a:rPr lang="en-US" dirty="0" smtClean="0"/>
              <a:t> </a:t>
            </a:r>
            <a:r>
              <a:rPr lang="en-US" dirty="0" err="1" smtClean="0"/>
              <a:t>varius</a:t>
            </a:r>
            <a:r>
              <a:rPr lang="en-US" dirty="0" smtClean="0"/>
              <a:t>. </a:t>
            </a:r>
            <a:r>
              <a:rPr lang="en-US" dirty="0" err="1" smtClean="0"/>
              <a:t>Sed</a:t>
            </a:r>
            <a:r>
              <a:rPr lang="en-US" dirty="0" smtClean="0"/>
              <a:t> a </a:t>
            </a:r>
            <a:r>
              <a:rPr lang="en-US" dirty="0" err="1" smtClean="0"/>
              <a:t>erat</a:t>
            </a:r>
            <a:r>
              <a:rPr lang="en-US" dirty="0" smtClean="0"/>
              <a:t> </a:t>
            </a:r>
            <a:r>
              <a:rPr lang="en-US" dirty="0" err="1" smtClean="0"/>
              <a:t>ut</a:t>
            </a:r>
            <a:r>
              <a:rPr lang="en-US" dirty="0" smtClean="0"/>
              <a:t> magna </a:t>
            </a:r>
            <a:r>
              <a:rPr lang="en-US" dirty="0" err="1" smtClean="0"/>
              <a:t>vulputate</a:t>
            </a:r>
            <a:r>
              <a:rPr lang="en-US" dirty="0" smtClean="0"/>
              <a:t> </a:t>
            </a:r>
            <a:r>
              <a:rPr lang="en-US" dirty="0" err="1" smtClean="0"/>
              <a:t>feugiat</a:t>
            </a:r>
            <a:r>
              <a:rPr lang="en-US" dirty="0" smtClean="0"/>
              <a:t>. </a:t>
            </a:r>
            <a:r>
              <a:rPr lang="en-US" dirty="0" err="1" smtClean="0"/>
              <a:t>Quisque</a:t>
            </a:r>
            <a:r>
              <a:rPr lang="en-US" dirty="0" smtClean="0"/>
              <a:t> </a:t>
            </a:r>
            <a:r>
              <a:rPr lang="en-US" dirty="0" err="1" smtClean="0"/>
              <a:t>varius</a:t>
            </a:r>
            <a:r>
              <a:rPr lang="en-US" dirty="0" smtClean="0"/>
              <a:t> libero </a:t>
            </a:r>
            <a:r>
              <a:rPr lang="en-US" dirty="0" err="1" smtClean="0"/>
              <a:t>placerat</a:t>
            </a:r>
            <a:r>
              <a:rPr lang="en-US" dirty="0" smtClean="0"/>
              <a:t> </a:t>
            </a:r>
            <a:r>
              <a:rPr lang="en-US" dirty="0" err="1" smtClean="0"/>
              <a:t>erat</a:t>
            </a:r>
            <a:r>
              <a:rPr lang="en-US" dirty="0" smtClean="0"/>
              <a:t> </a:t>
            </a:r>
            <a:r>
              <a:rPr lang="en-US" dirty="0" err="1" smtClean="0"/>
              <a:t>lobortis</a:t>
            </a:r>
            <a:r>
              <a:rPr lang="en-US" dirty="0" smtClean="0"/>
              <a:t> </a:t>
            </a:r>
            <a:r>
              <a:rPr lang="en-US" dirty="0" err="1" smtClean="0"/>
              <a:t>congue</a:t>
            </a:r>
            <a:r>
              <a:rPr lang="en-US" dirty="0" smtClean="0"/>
              <a:t>. Integer a </a:t>
            </a:r>
            <a:r>
              <a:rPr lang="en-US" dirty="0" err="1" smtClean="0"/>
              <a:t>arcu</a:t>
            </a:r>
            <a:r>
              <a:rPr lang="en-US" dirty="0" smtClean="0"/>
              <a:t> </a:t>
            </a:r>
            <a:r>
              <a:rPr lang="en-US" dirty="0" err="1" smtClean="0"/>
              <a:t>vel</a:t>
            </a:r>
            <a:r>
              <a:rPr lang="en-US" dirty="0" smtClean="0"/>
              <a:t> ante </a:t>
            </a:r>
            <a:r>
              <a:rPr lang="en-US" dirty="0" err="1" smtClean="0"/>
              <a:t>bibendum</a:t>
            </a:r>
            <a:r>
              <a:rPr lang="en-US" dirty="0" smtClean="0"/>
              <a:t> </a:t>
            </a:r>
            <a:r>
              <a:rPr lang="en-US" dirty="0" err="1" smtClean="0"/>
              <a:t>scelerisque</a:t>
            </a:r>
            <a:r>
              <a:rPr lang="en-US" dirty="0" smtClean="0"/>
              <a:t>. Class </a:t>
            </a:r>
            <a:r>
              <a:rPr lang="en-US" dirty="0" err="1" smtClean="0"/>
              <a:t>aptent</a:t>
            </a:r>
            <a:r>
              <a:rPr lang="en-US" dirty="0" smtClean="0"/>
              <a:t> </a:t>
            </a:r>
            <a:r>
              <a:rPr lang="en-US" dirty="0" err="1" smtClean="0"/>
              <a:t>taciti</a:t>
            </a:r>
            <a:r>
              <a:rPr lang="en-US" dirty="0" smtClean="0"/>
              <a:t> </a:t>
            </a:r>
            <a:r>
              <a:rPr lang="en-US" dirty="0" err="1" smtClean="0"/>
              <a:t>sociosqu</a:t>
            </a:r>
            <a:r>
              <a:rPr lang="en-US" dirty="0" smtClean="0"/>
              <a:t> ad </a:t>
            </a:r>
            <a:r>
              <a:rPr lang="en-US" dirty="0" err="1" smtClean="0"/>
              <a:t>litora</a:t>
            </a:r>
            <a:r>
              <a:rPr lang="en-US" dirty="0" smtClean="0"/>
              <a:t> </a:t>
            </a:r>
            <a:r>
              <a:rPr lang="en-US" dirty="0" err="1" smtClean="0"/>
              <a:t>torquent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5" name="Title Placeholder 12"/>
          <p:cNvSpPr>
            <a:spLocks noGrp="1"/>
          </p:cNvSpPr>
          <p:nvPr>
            <p:ph type="title" hasCustomPrompt="1"/>
          </p:nvPr>
        </p:nvSpPr>
        <p:spPr>
          <a:xfrm>
            <a:off x="566928" y="1316736"/>
            <a:ext cx="10515600" cy="86843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>
              <a:defRPr b="0"/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8979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566928" y="2185416"/>
            <a:ext cx="4179753" cy="351140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 b="0" i="0" spc="-5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Lorem ipsum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Mauris</a:t>
            </a:r>
            <a:r>
              <a:rPr lang="en-US" dirty="0" smtClean="0"/>
              <a:t> </a:t>
            </a:r>
            <a:r>
              <a:rPr lang="en-US" dirty="0" err="1" smtClean="0"/>
              <a:t>vehicula</a:t>
            </a:r>
            <a:r>
              <a:rPr lang="en-US" dirty="0" smtClean="0"/>
              <a:t> dui in </a:t>
            </a:r>
            <a:r>
              <a:rPr lang="en-US" dirty="0" err="1" smtClean="0"/>
              <a:t>neque</a:t>
            </a:r>
            <a:r>
              <a:rPr lang="en-US" dirty="0" smtClean="0"/>
              <a:t> </a:t>
            </a:r>
            <a:r>
              <a:rPr lang="en-US" dirty="0" err="1" smtClean="0"/>
              <a:t>dignissim</a:t>
            </a:r>
            <a:r>
              <a:rPr lang="en-US" dirty="0" smtClean="0"/>
              <a:t>, in </a:t>
            </a:r>
            <a:r>
              <a:rPr lang="en-US" dirty="0" err="1" smtClean="0"/>
              <a:t>aliquet</a:t>
            </a:r>
            <a:r>
              <a:rPr lang="en-US" dirty="0" smtClean="0"/>
              <a:t> </a:t>
            </a:r>
            <a:r>
              <a:rPr lang="en-US" dirty="0" err="1" smtClean="0"/>
              <a:t>nisl</a:t>
            </a:r>
            <a:r>
              <a:rPr lang="en-US" dirty="0" smtClean="0"/>
              <a:t> </a:t>
            </a:r>
            <a:r>
              <a:rPr lang="en-US" dirty="0" err="1" smtClean="0"/>
              <a:t>varius</a:t>
            </a:r>
            <a:r>
              <a:rPr lang="en-US" dirty="0" smtClean="0"/>
              <a:t>. </a:t>
            </a:r>
            <a:r>
              <a:rPr lang="en-US" dirty="0" err="1" smtClean="0"/>
              <a:t>Sed</a:t>
            </a:r>
            <a:r>
              <a:rPr lang="en-US" dirty="0" smtClean="0"/>
              <a:t> a </a:t>
            </a:r>
            <a:r>
              <a:rPr lang="en-US" dirty="0" err="1" smtClean="0"/>
              <a:t>erat</a:t>
            </a:r>
            <a:r>
              <a:rPr lang="en-US" dirty="0" smtClean="0"/>
              <a:t> </a:t>
            </a:r>
            <a:r>
              <a:rPr lang="en-US" dirty="0" err="1" smtClean="0"/>
              <a:t>ut</a:t>
            </a:r>
            <a:r>
              <a:rPr lang="en-US" dirty="0" smtClean="0"/>
              <a:t> magna </a:t>
            </a:r>
            <a:r>
              <a:rPr lang="en-US" dirty="0" err="1" smtClean="0"/>
              <a:t>vulputate</a:t>
            </a:r>
            <a:r>
              <a:rPr lang="en-US" dirty="0" smtClean="0"/>
              <a:t> </a:t>
            </a:r>
            <a:r>
              <a:rPr lang="en-US" dirty="0" err="1" smtClean="0"/>
              <a:t>feugiat</a:t>
            </a:r>
            <a:r>
              <a:rPr lang="en-US" dirty="0" smtClean="0"/>
              <a:t>. </a:t>
            </a:r>
            <a:r>
              <a:rPr lang="en-US" dirty="0" err="1" smtClean="0"/>
              <a:t>Quisque</a:t>
            </a:r>
            <a:r>
              <a:rPr lang="en-US" dirty="0" smtClean="0"/>
              <a:t> </a:t>
            </a:r>
            <a:r>
              <a:rPr lang="en-US" dirty="0" err="1" smtClean="0"/>
              <a:t>varius</a:t>
            </a:r>
            <a:r>
              <a:rPr lang="en-US" dirty="0" smtClean="0"/>
              <a:t> libero </a:t>
            </a:r>
            <a:r>
              <a:rPr lang="en-US" dirty="0" err="1" smtClean="0"/>
              <a:t>placerat</a:t>
            </a:r>
            <a:r>
              <a:rPr lang="en-US" dirty="0" smtClean="0"/>
              <a:t> </a:t>
            </a:r>
            <a:r>
              <a:rPr lang="en-US" dirty="0" err="1" smtClean="0"/>
              <a:t>erat</a:t>
            </a:r>
            <a:r>
              <a:rPr lang="en-US" dirty="0" smtClean="0"/>
              <a:t> </a:t>
            </a:r>
            <a:r>
              <a:rPr lang="en-US" dirty="0" err="1" smtClean="0"/>
              <a:t>lobortis</a:t>
            </a:r>
            <a:r>
              <a:rPr lang="en-US" dirty="0" smtClean="0"/>
              <a:t> </a:t>
            </a:r>
            <a:r>
              <a:rPr lang="en-US" dirty="0" err="1" smtClean="0"/>
              <a:t>congue</a:t>
            </a:r>
            <a:r>
              <a:rPr lang="en-US" dirty="0" smtClean="0"/>
              <a:t>. Integer a </a:t>
            </a:r>
            <a:r>
              <a:rPr lang="en-US" dirty="0" err="1" smtClean="0"/>
              <a:t>arcu</a:t>
            </a:r>
            <a:r>
              <a:rPr lang="en-US" dirty="0" smtClean="0"/>
              <a:t> </a:t>
            </a:r>
            <a:r>
              <a:rPr lang="en-US" dirty="0" err="1" smtClean="0"/>
              <a:t>vel</a:t>
            </a:r>
            <a:r>
              <a:rPr lang="en-US" dirty="0" smtClean="0"/>
              <a:t> ante </a:t>
            </a:r>
            <a:r>
              <a:rPr lang="en-US" dirty="0" err="1" smtClean="0"/>
              <a:t>bibendum</a:t>
            </a:r>
            <a:r>
              <a:rPr lang="en-US" dirty="0" smtClean="0"/>
              <a:t> </a:t>
            </a:r>
            <a:r>
              <a:rPr lang="en-US" dirty="0" err="1" smtClean="0"/>
              <a:t>scelerisque</a:t>
            </a:r>
            <a:r>
              <a:rPr lang="en-US" dirty="0" smtClean="0"/>
              <a:t>. 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5029200" y="2185416"/>
            <a:ext cx="4179753" cy="351140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 b="0" i="0" spc="-5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 smtClean="0"/>
              <a:t>Etiam</a:t>
            </a:r>
            <a:r>
              <a:rPr lang="en-US" dirty="0" smtClean="0"/>
              <a:t> </a:t>
            </a:r>
            <a:r>
              <a:rPr lang="en-US" dirty="0" err="1" smtClean="0"/>
              <a:t>molestie</a:t>
            </a:r>
            <a:r>
              <a:rPr lang="en-US" dirty="0" smtClean="0"/>
              <a:t> </a:t>
            </a:r>
            <a:r>
              <a:rPr lang="en-US" dirty="0" err="1" smtClean="0"/>
              <a:t>velit</a:t>
            </a:r>
            <a:r>
              <a:rPr lang="en-US" dirty="0" smtClean="0"/>
              <a:t> vitae dolor </a:t>
            </a:r>
            <a:r>
              <a:rPr lang="en-US" dirty="0" err="1" smtClean="0"/>
              <a:t>euismod</a:t>
            </a:r>
            <a:r>
              <a:rPr lang="en-US" dirty="0" smtClean="0"/>
              <a:t>, sit </a:t>
            </a:r>
            <a:r>
              <a:rPr lang="en-US" dirty="0" err="1" smtClean="0"/>
              <a:t>amet</a:t>
            </a:r>
            <a:r>
              <a:rPr lang="en-US" dirty="0" smtClean="0"/>
              <a:t> </a:t>
            </a:r>
            <a:r>
              <a:rPr lang="en-US" dirty="0" err="1" smtClean="0"/>
              <a:t>finibus</a:t>
            </a:r>
            <a:r>
              <a:rPr lang="en-US" dirty="0" smtClean="0"/>
              <a:t> </a:t>
            </a:r>
            <a:r>
              <a:rPr lang="en-US" dirty="0" err="1" smtClean="0"/>
              <a:t>risus</a:t>
            </a:r>
            <a:r>
              <a:rPr lang="en-US" dirty="0" smtClean="0"/>
              <a:t> </a:t>
            </a:r>
            <a:r>
              <a:rPr lang="en-US" dirty="0" err="1" smtClean="0"/>
              <a:t>mattis</a:t>
            </a:r>
            <a:r>
              <a:rPr lang="en-US" dirty="0" smtClean="0"/>
              <a:t>. In </a:t>
            </a:r>
            <a:r>
              <a:rPr lang="en-US" dirty="0" err="1" smtClean="0"/>
              <a:t>ornare</a:t>
            </a:r>
            <a:r>
              <a:rPr lang="en-US" dirty="0" smtClean="0"/>
              <a:t> convallis </a:t>
            </a:r>
            <a:r>
              <a:rPr lang="en-US" dirty="0" err="1" smtClean="0"/>
              <a:t>velit</a:t>
            </a:r>
            <a:r>
              <a:rPr lang="en-US" dirty="0" smtClean="0"/>
              <a:t> vitae cursus. Integer </a:t>
            </a:r>
            <a:r>
              <a:rPr lang="en-US" dirty="0" err="1" smtClean="0"/>
              <a:t>egestas</a:t>
            </a:r>
            <a:r>
              <a:rPr lang="en-US" dirty="0" smtClean="0"/>
              <a:t> sit </a:t>
            </a:r>
            <a:r>
              <a:rPr lang="en-US" dirty="0" err="1" smtClean="0"/>
              <a:t>amet</a:t>
            </a:r>
            <a:r>
              <a:rPr lang="en-US" dirty="0" smtClean="0"/>
              <a:t> mi </a:t>
            </a:r>
            <a:r>
              <a:rPr lang="en-US" dirty="0" err="1" smtClean="0"/>
              <a:t>vehicula</a:t>
            </a:r>
            <a:r>
              <a:rPr lang="en-US" dirty="0" smtClean="0"/>
              <a:t> </a:t>
            </a:r>
            <a:r>
              <a:rPr lang="en-US" dirty="0" err="1" smtClean="0"/>
              <a:t>sollicitudin</a:t>
            </a:r>
            <a:r>
              <a:rPr lang="en-US" dirty="0" smtClean="0"/>
              <a:t>. </a:t>
            </a:r>
            <a:r>
              <a:rPr lang="en-US" dirty="0" err="1" smtClean="0"/>
              <a:t>Pellentesque</a:t>
            </a:r>
            <a:r>
              <a:rPr lang="en-US" dirty="0" smtClean="0"/>
              <a:t> habitant </a:t>
            </a:r>
            <a:r>
              <a:rPr lang="en-US" dirty="0" err="1" smtClean="0"/>
              <a:t>morbi</a:t>
            </a:r>
            <a:r>
              <a:rPr lang="en-US" dirty="0" smtClean="0"/>
              <a:t> </a:t>
            </a:r>
            <a:r>
              <a:rPr lang="en-US" dirty="0" err="1" smtClean="0"/>
              <a:t>tristique</a:t>
            </a:r>
            <a:r>
              <a:rPr lang="en-US" dirty="0" smtClean="0"/>
              <a:t> </a:t>
            </a:r>
            <a:r>
              <a:rPr lang="en-US" dirty="0" err="1" smtClean="0"/>
              <a:t>senectus</a:t>
            </a:r>
            <a:r>
              <a:rPr lang="en-US" dirty="0" smtClean="0"/>
              <a:t> et </a:t>
            </a:r>
            <a:r>
              <a:rPr lang="en-US" dirty="0" err="1" smtClean="0"/>
              <a:t>netus</a:t>
            </a:r>
            <a:r>
              <a:rPr lang="en-US" dirty="0" smtClean="0"/>
              <a:t> et </a:t>
            </a:r>
            <a:r>
              <a:rPr lang="en-US" dirty="0" err="1" smtClean="0"/>
              <a:t>malesuada</a:t>
            </a:r>
            <a:r>
              <a:rPr lang="en-US" dirty="0" smtClean="0"/>
              <a:t> fames ac </a:t>
            </a:r>
            <a:r>
              <a:rPr lang="en-US" dirty="0" err="1" smtClean="0"/>
              <a:t>turpis</a:t>
            </a:r>
            <a:r>
              <a:rPr lang="en-US" dirty="0" smtClean="0"/>
              <a:t> </a:t>
            </a:r>
            <a:r>
              <a:rPr lang="en-US" dirty="0" err="1" smtClean="0"/>
              <a:t>egestas</a:t>
            </a:r>
            <a:r>
              <a:rPr lang="en-US" dirty="0" smtClean="0"/>
              <a:t>.</a:t>
            </a:r>
          </a:p>
        </p:txBody>
      </p:sp>
      <p:sp>
        <p:nvSpPr>
          <p:cNvPr id="6" name="Title Placeholder 12"/>
          <p:cNvSpPr>
            <a:spLocks noGrp="1"/>
          </p:cNvSpPr>
          <p:nvPr>
            <p:ph type="title" hasCustomPrompt="1"/>
          </p:nvPr>
        </p:nvSpPr>
        <p:spPr>
          <a:xfrm>
            <a:off x="566928" y="1316736"/>
            <a:ext cx="10515600" cy="86843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>
              <a:defRPr b="0"/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8556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566928" y="2185416"/>
            <a:ext cx="8557757" cy="3732425"/>
          </a:xfrm>
          <a:prstGeom prst="rect">
            <a:avLst/>
          </a:prstGeom>
        </p:spPr>
        <p:txBody>
          <a:bodyPr lIns="182880" rIns="182880">
            <a:noAutofit/>
          </a:bodyPr>
          <a:lstStyle>
            <a:lvl1pPr marL="457200" marR="0" indent="-406400" algn="l" defTabSz="914400" rtl="0" eaLnBrk="1" fontAlgn="auto" latinLnBrk="0" hangingPunct="1">
              <a:lnSpc>
                <a:spcPts val="2600"/>
              </a:lnSpc>
              <a:spcBef>
                <a:spcPts val="1000"/>
              </a:spcBef>
              <a:spcAft>
                <a:spcPts val="0"/>
              </a:spcAft>
              <a:buClr>
                <a:srgbClr val="005BBB"/>
              </a:buClr>
              <a:buSzPct val="109000"/>
              <a:buFont typeface="Arial" charset="0"/>
              <a:buChar char="•"/>
              <a:tabLst/>
              <a:defRPr sz="2000" b="0" i="0" spc="-5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Lorem ipsum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Quisque</a:t>
            </a:r>
            <a:r>
              <a:rPr lang="en-US" dirty="0" smtClean="0"/>
              <a:t> ac </a:t>
            </a:r>
            <a:r>
              <a:rPr lang="en-US" dirty="0" err="1" smtClean="0"/>
              <a:t>orci</a:t>
            </a:r>
            <a:r>
              <a:rPr lang="en-US" dirty="0" smtClean="0"/>
              <a:t> in </a:t>
            </a:r>
            <a:r>
              <a:rPr lang="en-US" dirty="0" err="1" smtClean="0"/>
              <a:t>turpis</a:t>
            </a:r>
            <a:r>
              <a:rPr lang="en-US" dirty="0" smtClean="0"/>
              <a:t> </a:t>
            </a:r>
            <a:r>
              <a:rPr lang="en-US" dirty="0" err="1" smtClean="0"/>
              <a:t>dapibus</a:t>
            </a:r>
            <a:r>
              <a:rPr lang="en-US" dirty="0" smtClean="0"/>
              <a:t> </a:t>
            </a:r>
            <a:r>
              <a:rPr lang="en-US" dirty="0" err="1" smtClean="0"/>
              <a:t>sagittis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Donec</a:t>
            </a:r>
            <a:r>
              <a:rPr lang="en-US" dirty="0" smtClean="0"/>
              <a:t> vitae </a:t>
            </a:r>
            <a:r>
              <a:rPr lang="en-US" dirty="0" err="1" smtClean="0"/>
              <a:t>justo</a:t>
            </a:r>
            <a:r>
              <a:rPr lang="en-US" dirty="0" smtClean="0"/>
              <a:t> et </a:t>
            </a:r>
            <a:r>
              <a:rPr lang="en-US" dirty="0" err="1" smtClean="0"/>
              <a:t>neque</a:t>
            </a:r>
            <a:r>
              <a:rPr lang="en-US" dirty="0" smtClean="0"/>
              <a:t> </a:t>
            </a:r>
            <a:r>
              <a:rPr lang="en-US" dirty="0" err="1" smtClean="0"/>
              <a:t>mollis</a:t>
            </a:r>
            <a:r>
              <a:rPr lang="en-US" dirty="0" smtClean="0"/>
              <a:t> </a:t>
            </a:r>
            <a:r>
              <a:rPr lang="en-US" dirty="0" err="1" smtClean="0"/>
              <a:t>consectetur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Etiam</a:t>
            </a:r>
            <a:r>
              <a:rPr lang="en-US" dirty="0" smtClean="0"/>
              <a:t> </a:t>
            </a:r>
            <a:r>
              <a:rPr lang="en-US" dirty="0" err="1" smtClean="0"/>
              <a:t>aliquet</a:t>
            </a:r>
            <a:r>
              <a:rPr lang="en-US" dirty="0" smtClean="0"/>
              <a:t> ex </a:t>
            </a:r>
            <a:r>
              <a:rPr lang="en-US" dirty="0" err="1" smtClean="0"/>
              <a:t>sed</a:t>
            </a:r>
            <a:r>
              <a:rPr lang="en-US" dirty="0" smtClean="0"/>
              <a:t> </a:t>
            </a:r>
            <a:r>
              <a:rPr lang="en-US" dirty="0" err="1" smtClean="0"/>
              <a:t>bibendum</a:t>
            </a:r>
            <a:r>
              <a:rPr lang="en-US" dirty="0" smtClean="0"/>
              <a:t> </a:t>
            </a:r>
            <a:r>
              <a:rPr lang="en-US" dirty="0" err="1" smtClean="0"/>
              <a:t>consequat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Cras</a:t>
            </a:r>
            <a:r>
              <a:rPr lang="en-US" dirty="0" smtClean="0"/>
              <a:t> </a:t>
            </a:r>
            <a:r>
              <a:rPr lang="en-US" dirty="0" err="1" smtClean="0"/>
              <a:t>lacinia</a:t>
            </a:r>
            <a:r>
              <a:rPr lang="en-US" dirty="0" smtClean="0"/>
              <a:t> </a:t>
            </a:r>
            <a:r>
              <a:rPr lang="en-US" dirty="0" err="1" smtClean="0"/>
              <a:t>est</a:t>
            </a:r>
            <a:r>
              <a:rPr lang="en-US" dirty="0" smtClean="0"/>
              <a:t> ac </a:t>
            </a:r>
            <a:r>
              <a:rPr lang="en-US" dirty="0" err="1" smtClean="0"/>
              <a:t>elit</a:t>
            </a:r>
            <a:r>
              <a:rPr lang="en-US" dirty="0" smtClean="0"/>
              <a:t> </a:t>
            </a:r>
            <a:r>
              <a:rPr lang="en-US" dirty="0" err="1" smtClean="0"/>
              <a:t>dignissim</a:t>
            </a:r>
            <a:r>
              <a:rPr lang="en-US" dirty="0" smtClean="0"/>
              <a:t> </a:t>
            </a:r>
            <a:r>
              <a:rPr lang="en-US" dirty="0" err="1" smtClean="0"/>
              <a:t>varius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Duis</a:t>
            </a:r>
            <a:r>
              <a:rPr lang="en-US" dirty="0" smtClean="0"/>
              <a:t> sit </a:t>
            </a:r>
            <a:r>
              <a:rPr lang="en-US" dirty="0" err="1" smtClean="0"/>
              <a:t>amet</a:t>
            </a:r>
            <a:r>
              <a:rPr lang="en-US" dirty="0" smtClean="0"/>
              <a:t> </a:t>
            </a:r>
            <a:r>
              <a:rPr lang="en-US" dirty="0" err="1" smtClean="0"/>
              <a:t>odio</a:t>
            </a:r>
            <a:r>
              <a:rPr lang="en-US" dirty="0" smtClean="0"/>
              <a:t> </a:t>
            </a:r>
            <a:r>
              <a:rPr lang="en-US" dirty="0" err="1" smtClean="0"/>
              <a:t>facilisis</a:t>
            </a:r>
            <a:r>
              <a:rPr lang="en-US" dirty="0" smtClean="0"/>
              <a:t> </a:t>
            </a:r>
            <a:r>
              <a:rPr lang="en-US" dirty="0" err="1" smtClean="0"/>
              <a:t>turpis</a:t>
            </a:r>
            <a:r>
              <a:rPr lang="en-US" dirty="0" smtClean="0"/>
              <a:t> </a:t>
            </a:r>
            <a:r>
              <a:rPr lang="en-US" dirty="0" err="1" smtClean="0"/>
              <a:t>sodales</a:t>
            </a:r>
            <a:r>
              <a:rPr lang="en-US" dirty="0" smtClean="0"/>
              <a:t> </a:t>
            </a:r>
            <a:r>
              <a:rPr lang="en-US" dirty="0" err="1" smtClean="0"/>
              <a:t>placerat</a:t>
            </a:r>
            <a:r>
              <a:rPr lang="en-US" dirty="0" smtClean="0"/>
              <a:t>.</a:t>
            </a:r>
          </a:p>
          <a:p>
            <a:r>
              <a:rPr lang="en-US" dirty="0" smtClean="0"/>
              <a:t>Justo et neque odio facilisis turpis </a:t>
            </a:r>
            <a:r>
              <a:rPr lang="en-US" dirty="0" err="1" smtClean="0"/>
              <a:t>sodales</a:t>
            </a:r>
            <a:r>
              <a:rPr lang="en-US" dirty="0" smtClean="0"/>
              <a:t> placerat.</a:t>
            </a:r>
          </a:p>
        </p:txBody>
      </p:sp>
      <p:sp>
        <p:nvSpPr>
          <p:cNvPr id="6" name="Title Placeholder 12"/>
          <p:cNvSpPr>
            <a:spLocks noGrp="1"/>
          </p:cNvSpPr>
          <p:nvPr>
            <p:ph type="title" hasCustomPrompt="1"/>
          </p:nvPr>
        </p:nvSpPr>
        <p:spPr>
          <a:xfrm>
            <a:off x="566928" y="1316736"/>
            <a:ext cx="10515600" cy="86843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>
              <a:defRPr b="0" baseline="0"/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407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3 level Bullet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566928" y="2185416"/>
            <a:ext cx="9678987" cy="38481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300"/>
              </a:lnSpc>
              <a:buClr>
                <a:srgbClr val="005BBB"/>
              </a:buClr>
              <a:buFontTx/>
              <a:buNone/>
              <a:defRPr sz="1700" b="1">
                <a:solidFill>
                  <a:srgbClr val="005BBB"/>
                </a:solidFill>
                <a:latin typeface="Arial" charset="0"/>
                <a:ea typeface="Arial" charset="0"/>
                <a:cs typeface="Arial" charset="0"/>
              </a:defRPr>
            </a:lvl1pPr>
            <a:lvl2pPr marL="736600" indent="-279400">
              <a:lnSpc>
                <a:spcPts val="2300"/>
              </a:lnSpc>
              <a:buClr>
                <a:srgbClr val="005BBB"/>
              </a:buClr>
              <a:buFont typeface="Arial" charset="0"/>
              <a:buChar char="•"/>
              <a:tabLst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marR="0" indent="-228600" algn="l" defTabSz="914400" rtl="0" eaLnBrk="1" fontAlgn="auto" latinLnBrk="0" hangingPunct="1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Clr>
                <a:srgbClr val="005BBB"/>
              </a:buClr>
              <a:buSzTx/>
              <a:buFont typeface="LucidaGrande" charset="0"/>
              <a:buChar char="-"/>
              <a:tabLst>
                <a:tab pos="1143000" algn="l"/>
              </a:tabLs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buClr>
                <a:srgbClr val="005BBB"/>
              </a:buClr>
              <a:defRPr>
                <a:solidFill>
                  <a:srgbClr val="666666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buClr>
                <a:srgbClr val="005BBB"/>
              </a:buClr>
              <a:defRPr>
                <a:solidFill>
                  <a:srgbClr val="666666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 text</a:t>
            </a:r>
          </a:p>
          <a:p>
            <a:pPr lvl="2"/>
            <a:r>
              <a:rPr lang="en-US" dirty="0" smtClean="0"/>
              <a:t>Third level</a:t>
            </a:r>
          </a:p>
          <a:p>
            <a:pPr lvl="1"/>
            <a:r>
              <a:rPr lang="en-US" dirty="0" smtClean="0"/>
              <a:t>Second level text</a:t>
            </a:r>
          </a:p>
          <a:p>
            <a:pPr marL="1143000" marR="0" lvl="2" indent="-228600" algn="l" defTabSz="914400" rtl="0" eaLnBrk="1" fontAlgn="auto" latinLnBrk="0" hangingPunct="1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Clr>
                <a:srgbClr val="005BBB"/>
              </a:buClr>
              <a:buSzTx/>
              <a:buFont typeface="LucidaGrande" charset="0"/>
              <a:buChar char="-"/>
              <a:tabLst/>
              <a:defRPr/>
            </a:pPr>
            <a:r>
              <a:rPr lang="en-US" dirty="0" smtClean="0"/>
              <a:t>Third level</a:t>
            </a:r>
          </a:p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 text </a:t>
            </a:r>
          </a:p>
          <a:p>
            <a:pPr lvl="2"/>
            <a:r>
              <a:rPr lang="en-US" dirty="0" smtClean="0"/>
              <a:t>Third level</a:t>
            </a:r>
          </a:p>
          <a:p>
            <a:pPr marL="1143000" marR="0" lvl="2" indent="-228600" algn="l" defTabSz="914400" rtl="0" eaLnBrk="1" fontAlgn="auto" latinLnBrk="0" hangingPunct="1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Clr>
                <a:srgbClr val="005BBB"/>
              </a:buClr>
              <a:buSzTx/>
              <a:buFont typeface="LucidaGrande" charset="0"/>
              <a:buChar char="-"/>
              <a:tabLst/>
              <a:defRPr/>
            </a:pPr>
            <a:r>
              <a:rPr lang="en-US" dirty="0" smtClean="0"/>
              <a:t>Third level</a:t>
            </a:r>
          </a:p>
        </p:txBody>
      </p:sp>
      <p:sp>
        <p:nvSpPr>
          <p:cNvPr id="5" name="Title Placeholder 12"/>
          <p:cNvSpPr>
            <a:spLocks noGrp="1"/>
          </p:cNvSpPr>
          <p:nvPr>
            <p:ph type="title" hasCustomPrompt="1"/>
          </p:nvPr>
        </p:nvSpPr>
        <p:spPr>
          <a:xfrm>
            <a:off x="566928" y="1316736"/>
            <a:ext cx="10515600" cy="86843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>
              <a:defRPr b="0"/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94120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5473700" y="1143001"/>
            <a:ext cx="6718300" cy="571817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t">
            <a:norm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 dirty="0" smtClean="0"/>
          </a:p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69469" y="2189263"/>
            <a:ext cx="4002532" cy="276832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 b="0" i="0" spc="-5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 smtClean="0"/>
              <a:t>Em</a:t>
            </a:r>
            <a:r>
              <a:rPr lang="en-US" dirty="0" smtClean="0"/>
              <a:t> </a:t>
            </a:r>
            <a:r>
              <a:rPr lang="en-US" dirty="0" err="1" smtClean="0"/>
              <a:t>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Mauris</a:t>
            </a:r>
            <a:r>
              <a:rPr lang="en-US" dirty="0" smtClean="0"/>
              <a:t> </a:t>
            </a:r>
            <a:r>
              <a:rPr lang="en-US" dirty="0" err="1" smtClean="0"/>
              <a:t>vehicula</a:t>
            </a:r>
            <a:r>
              <a:rPr lang="en-US" dirty="0" smtClean="0"/>
              <a:t> dui in </a:t>
            </a:r>
            <a:r>
              <a:rPr lang="en-US" dirty="0" err="1" smtClean="0"/>
              <a:t>neque</a:t>
            </a:r>
            <a:r>
              <a:rPr lang="en-US" dirty="0" smtClean="0"/>
              <a:t> </a:t>
            </a:r>
            <a:r>
              <a:rPr lang="en-US" dirty="0" err="1" smtClean="0"/>
              <a:t>dignissim</a:t>
            </a:r>
            <a:r>
              <a:rPr lang="en-US" dirty="0" smtClean="0"/>
              <a:t>, in </a:t>
            </a:r>
            <a:r>
              <a:rPr lang="en-US" dirty="0" err="1" smtClean="0"/>
              <a:t>aliquet</a:t>
            </a:r>
            <a:r>
              <a:rPr lang="en-US" dirty="0" smtClean="0"/>
              <a:t> </a:t>
            </a:r>
            <a:r>
              <a:rPr lang="en-US" dirty="0" err="1" smtClean="0"/>
              <a:t>nisl</a:t>
            </a:r>
            <a:r>
              <a:rPr lang="en-US" dirty="0" smtClean="0"/>
              <a:t> </a:t>
            </a:r>
            <a:r>
              <a:rPr lang="en-US" dirty="0" err="1" smtClean="0"/>
              <a:t>varius</a:t>
            </a:r>
            <a:r>
              <a:rPr lang="en-US" dirty="0" smtClean="0"/>
              <a:t>. </a:t>
            </a:r>
            <a:r>
              <a:rPr lang="en-US" dirty="0" err="1" smtClean="0"/>
              <a:t>Sed</a:t>
            </a:r>
            <a:r>
              <a:rPr lang="en-US" dirty="0" smtClean="0"/>
              <a:t> a </a:t>
            </a:r>
            <a:r>
              <a:rPr lang="en-US" dirty="0" err="1" smtClean="0"/>
              <a:t>erat</a:t>
            </a:r>
            <a:r>
              <a:rPr lang="en-US" dirty="0" smtClean="0"/>
              <a:t> </a:t>
            </a:r>
            <a:r>
              <a:rPr lang="en-US" dirty="0" err="1" smtClean="0"/>
              <a:t>ut</a:t>
            </a:r>
            <a:r>
              <a:rPr lang="en-US" dirty="0" smtClean="0"/>
              <a:t> magna </a:t>
            </a:r>
            <a:r>
              <a:rPr lang="en-US" dirty="0" err="1" smtClean="0"/>
              <a:t>vulputate</a:t>
            </a:r>
            <a:r>
              <a:rPr lang="en-US" dirty="0" smtClean="0"/>
              <a:t> </a:t>
            </a:r>
            <a:r>
              <a:rPr lang="en-US" dirty="0" err="1" smtClean="0"/>
              <a:t>feugiat</a:t>
            </a:r>
            <a:r>
              <a:rPr lang="en-US" dirty="0" smtClean="0"/>
              <a:t>. </a:t>
            </a:r>
            <a:r>
              <a:rPr lang="en-US" dirty="0" err="1" smtClean="0"/>
              <a:t>Quisque</a:t>
            </a:r>
            <a:r>
              <a:rPr lang="en-US" dirty="0" smtClean="0"/>
              <a:t> </a:t>
            </a:r>
            <a:r>
              <a:rPr lang="en-US" dirty="0" err="1" smtClean="0"/>
              <a:t>varius</a:t>
            </a:r>
            <a:r>
              <a:rPr lang="en-US" dirty="0" smtClean="0"/>
              <a:t> and libero </a:t>
            </a:r>
            <a:r>
              <a:rPr lang="en-US" dirty="0" err="1" smtClean="0"/>
              <a:t>placerat</a:t>
            </a:r>
            <a:r>
              <a:rPr lang="en-US" dirty="0" smtClean="0"/>
              <a:t> </a:t>
            </a:r>
            <a:r>
              <a:rPr lang="en-US" dirty="0" err="1" smtClean="0"/>
              <a:t>erat</a:t>
            </a:r>
            <a:r>
              <a:rPr lang="en-US" dirty="0" smtClean="0"/>
              <a:t> </a:t>
            </a:r>
            <a:r>
              <a:rPr lang="en-US" dirty="0" err="1" smtClean="0"/>
              <a:t>lobortis</a:t>
            </a:r>
            <a:r>
              <a:rPr lang="en-US" dirty="0" smtClean="0"/>
              <a:t> </a:t>
            </a:r>
            <a:r>
              <a:rPr lang="en-US" dirty="0" err="1" smtClean="0"/>
              <a:t>congue</a:t>
            </a:r>
            <a:r>
              <a:rPr lang="en-US" dirty="0" smtClean="0"/>
              <a:t>. Integer a </a:t>
            </a:r>
            <a:r>
              <a:rPr lang="en-US" dirty="0" err="1" smtClean="0"/>
              <a:t>arcu</a:t>
            </a:r>
            <a:r>
              <a:rPr lang="en-US" dirty="0" smtClean="0"/>
              <a:t> </a:t>
            </a:r>
            <a:r>
              <a:rPr lang="en-US" dirty="0" err="1" smtClean="0"/>
              <a:t>vel</a:t>
            </a:r>
            <a:r>
              <a:rPr lang="en-US" dirty="0" smtClean="0"/>
              <a:t> ante </a:t>
            </a:r>
            <a:r>
              <a:rPr lang="en-US" dirty="0" err="1" smtClean="0"/>
              <a:t>bibendum</a:t>
            </a:r>
            <a:r>
              <a:rPr lang="en-US" dirty="0" smtClean="0"/>
              <a:t> </a:t>
            </a:r>
            <a:r>
              <a:rPr lang="en-US" dirty="0" err="1" smtClean="0"/>
              <a:t>scelerisque</a:t>
            </a:r>
            <a:r>
              <a:rPr lang="en-US" dirty="0" smtClean="0"/>
              <a:t>. Class </a:t>
            </a:r>
            <a:r>
              <a:rPr lang="en-US" dirty="0" err="1" smtClean="0"/>
              <a:t>aptent</a:t>
            </a:r>
            <a:r>
              <a:rPr lang="en-US" dirty="0" smtClean="0"/>
              <a:t> </a:t>
            </a:r>
            <a:r>
              <a:rPr lang="en-US" dirty="0" err="1" smtClean="0"/>
              <a:t>taciti</a:t>
            </a:r>
            <a:r>
              <a:rPr lang="en-US" dirty="0" smtClean="0"/>
              <a:t> </a:t>
            </a:r>
            <a:r>
              <a:rPr lang="en-US" dirty="0" err="1" smtClean="0"/>
              <a:t>sociosqu</a:t>
            </a:r>
            <a:r>
              <a:rPr lang="en-US" dirty="0" smtClean="0"/>
              <a:t> ad </a:t>
            </a:r>
            <a:r>
              <a:rPr lang="en-US" dirty="0" err="1" smtClean="0"/>
              <a:t>litora</a:t>
            </a:r>
            <a:r>
              <a:rPr lang="en-US" dirty="0" smtClean="0"/>
              <a:t> </a:t>
            </a:r>
            <a:r>
              <a:rPr lang="en-US" dirty="0" err="1" smtClean="0"/>
              <a:t>torquent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5" name="Title Placeholder 12"/>
          <p:cNvSpPr>
            <a:spLocks noGrp="1"/>
          </p:cNvSpPr>
          <p:nvPr>
            <p:ph type="title" hasCustomPrompt="1"/>
          </p:nvPr>
        </p:nvSpPr>
        <p:spPr>
          <a:xfrm>
            <a:off x="566928" y="1316736"/>
            <a:ext cx="4531638" cy="86843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>
              <a:defRPr b="0"/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7" name="Picture Placeholder 2"/>
          <p:cNvSpPr>
            <a:spLocks noGrp="1" noChangeAspect="1"/>
          </p:cNvSpPr>
          <p:nvPr>
            <p:ph type="pic" idx="14"/>
          </p:nvPr>
        </p:nvSpPr>
        <p:spPr>
          <a:xfrm>
            <a:off x="5626100" y="1295401"/>
            <a:ext cx="6718300" cy="571817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txBody>
          <a:bodyPr anchor="t">
            <a:norm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 dirty="0" smtClean="0"/>
          </a:p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0405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g"/><Relationship Id="rId1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68638" y="0"/>
            <a:ext cx="1169605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6" algn="ctr"/>
            <a:r>
              <a:rPr lang="en-US" sz="2400" dirty="0" smtClean="0">
                <a:latin typeface="Arial" charset="0"/>
              </a:rPr>
              <a:t>‘-</a:t>
            </a:r>
            <a:endParaRPr lang="en-US" sz="2400" dirty="0">
              <a:latin typeface="Arial" charset="0"/>
            </a:endParaRPr>
          </a:p>
        </p:txBody>
      </p:sp>
      <p:sp>
        <p:nvSpPr>
          <p:cNvPr id="8" name="Title 1"/>
          <p:cNvSpPr txBox="1">
            <a:spLocks/>
          </p:cNvSpPr>
          <p:nvPr userDrawn="1"/>
        </p:nvSpPr>
        <p:spPr>
          <a:xfrm>
            <a:off x="2045778" y="1023929"/>
            <a:ext cx="8557756" cy="1402691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algn="l" defTabSz="6858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b="1" i="0" kern="1200" baseline="0">
                <a:solidFill>
                  <a:schemeClr val="tx1"/>
                </a:solidFill>
                <a:latin typeface="Effra Trial Heavy" charset="0"/>
                <a:ea typeface="Effra Trial Heavy" charset="0"/>
                <a:cs typeface="Effra Trial Heavy" charset="0"/>
              </a:defRPr>
            </a:lvl1pPr>
          </a:lstStyle>
          <a:p>
            <a:endParaRPr lang="en-US" sz="4800" dirty="0">
              <a:latin typeface="Georgia" charset="0"/>
              <a:ea typeface="Georgia" charset="0"/>
              <a:cs typeface="Georgia" charset="0"/>
            </a:endParaRPr>
          </a:p>
        </p:txBody>
      </p:sp>
      <p:sp>
        <p:nvSpPr>
          <p:cNvPr id="9" name="Text Placeholder 2"/>
          <p:cNvSpPr txBox="1">
            <a:spLocks/>
          </p:cNvSpPr>
          <p:nvPr userDrawn="1"/>
        </p:nvSpPr>
        <p:spPr>
          <a:xfrm>
            <a:off x="2045778" y="2555888"/>
            <a:ext cx="8557756" cy="30782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b="0" i="0" kern="1200">
                <a:solidFill>
                  <a:srgbClr val="828383"/>
                </a:solidFill>
                <a:latin typeface="Museo Slab 100" charset="0"/>
                <a:ea typeface="Museo Slab 100" charset="0"/>
                <a:cs typeface="Museo Slab 100" charset="0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600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88950" cy="6857998"/>
          </a:xfrm>
          <a:prstGeom prst="rect">
            <a:avLst/>
          </a:prstGeom>
        </p:spPr>
      </p:pic>
      <p:sp>
        <p:nvSpPr>
          <p:cNvPr id="12" name="Text Placeholder 11"/>
          <p:cNvSpPr>
            <a:spLocks noGrp="1"/>
          </p:cNvSpPr>
          <p:nvPr>
            <p:ph type="body" idx="1"/>
          </p:nvPr>
        </p:nvSpPr>
        <p:spPr>
          <a:xfrm>
            <a:off x="566928" y="2320111"/>
            <a:ext cx="10515600" cy="38133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13" name="Title Placeholder 12"/>
          <p:cNvSpPr>
            <a:spLocks noGrp="1"/>
          </p:cNvSpPr>
          <p:nvPr>
            <p:ph type="title"/>
          </p:nvPr>
        </p:nvSpPr>
        <p:spPr>
          <a:xfrm>
            <a:off x="566928" y="1316736"/>
            <a:ext cx="10515600" cy="86843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11" name="Slide Number Placeholder 6"/>
          <p:cNvSpPr txBox="1">
            <a:spLocks/>
          </p:cNvSpPr>
          <p:nvPr userDrawn="1"/>
        </p:nvSpPr>
        <p:spPr>
          <a:xfrm>
            <a:off x="10255504" y="6240989"/>
            <a:ext cx="725424" cy="534516"/>
          </a:xfrm>
          <a:prstGeom prst="rect">
            <a:avLst/>
          </a:prstGeom>
        </p:spPr>
        <p:txBody>
          <a:bodyPr vert="horz" lIns="121920" tIns="60960" rIns="121920" bIns="60960" rtlCol="0" anchor="ctr"/>
          <a:lstStyle>
            <a:defPPr>
              <a:defRPr lang="en-US"/>
            </a:defPPr>
            <a:lvl1pPr marL="0" algn="r" defTabSz="685800" rtl="0" eaLnBrk="1" latinLnBrk="0" hangingPunct="1">
              <a:defRPr sz="1000" b="1" i="0" kern="1200">
                <a:solidFill>
                  <a:srgbClr val="828383"/>
                </a:solidFill>
                <a:latin typeface="Museo Slab 900" charset="0"/>
                <a:ea typeface="Museo Slab 900" charset="0"/>
                <a:cs typeface="Museo Slab 900" charset="0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915D2C3-7EB9-F849-9C19-1CC92E2870ED}" type="slidenum">
              <a:rPr lang="en-US" sz="1600" b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pPr/>
              <a:t>‹#›</a:t>
            </a:fld>
            <a:endParaRPr lang="en-US" sz="16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" y="366636"/>
            <a:ext cx="4800600" cy="356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0356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8" r:id="rId1"/>
    <p:sldLayoutId id="2147483896" r:id="rId2"/>
    <p:sldLayoutId id="2147483894" r:id="rId3"/>
    <p:sldLayoutId id="2147483909" r:id="rId4"/>
    <p:sldLayoutId id="2147483895" r:id="rId5"/>
    <p:sldLayoutId id="2147483897" r:id="rId6"/>
    <p:sldLayoutId id="2147483907" r:id="rId7"/>
    <p:sldLayoutId id="2147483898" r:id="rId8"/>
    <p:sldLayoutId id="2147483900" r:id="rId9"/>
    <p:sldLayoutId id="2147483906" r:id="rId10"/>
    <p:sldLayoutId id="2147483902" r:id="rId11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000" b="0" kern="1200">
          <a:solidFill>
            <a:schemeClr val="tx2"/>
          </a:solidFill>
          <a:latin typeface="+mj-lt"/>
          <a:ea typeface="Georgia" charset="0"/>
          <a:cs typeface="Georgia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005BBB"/>
        </a:buClr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Arial" charset="0"/>
          <a:ea typeface="Arial" charset="0"/>
          <a:cs typeface="Arial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5BBB"/>
        </a:buClr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Arial" charset="0"/>
          <a:ea typeface="Arial" charset="0"/>
          <a:cs typeface="Arial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5BBB"/>
        </a:buClr>
        <a:buFont typeface="LucidaGrande" charset="0"/>
        <a:buChar char="-"/>
        <a:defRPr sz="1800" kern="1200" baseline="0">
          <a:solidFill>
            <a:schemeClr val="tx1"/>
          </a:solidFill>
          <a:latin typeface="Arial" charset="0"/>
          <a:ea typeface="Arial" charset="0"/>
          <a:cs typeface="Arial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5BBB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5BBB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880">
          <p15:clr>
            <a:srgbClr val="F26B43"/>
          </p15:clr>
        </p15:guide>
        <p15:guide id="2" pos="416">
          <p15:clr>
            <a:srgbClr val="F26B43"/>
          </p15:clr>
        </p15:guide>
        <p15:guide id="3" orient="horz" pos="4016">
          <p15:clr>
            <a:srgbClr val="F26B43"/>
          </p15:clr>
        </p15:guide>
        <p15:guide id="4" pos="7392">
          <p15:clr>
            <a:srgbClr val="F26B43"/>
          </p15:clr>
        </p15:guide>
        <p15:guide id="5" pos="288">
          <p15:clr>
            <a:srgbClr val="F26B43"/>
          </p15:clr>
        </p15:guide>
        <p15:guide id="6" pos="4464">
          <p15:clr>
            <a:srgbClr val="F26B43"/>
          </p15:clr>
        </p15:guide>
        <p15:guide id="7" pos="4704">
          <p15:clr>
            <a:srgbClr val="F26B43"/>
          </p15:clr>
        </p15:guide>
        <p15:guide id="8" pos="4512">
          <p15:clr>
            <a:srgbClr val="F26B43"/>
          </p15:clr>
        </p15:guide>
        <p15:guide id="9" orient="horz" pos="1848">
          <p15:clr>
            <a:srgbClr val="F26B43"/>
          </p15:clr>
        </p15:guide>
        <p15:guide id="10" orient="horz" pos="1896">
          <p15:clr>
            <a:srgbClr val="F26B43"/>
          </p15:clr>
        </p15:guide>
        <p15:guide id="11" orient="horz" pos="2880">
          <p15:clr>
            <a:srgbClr val="F26B43"/>
          </p15:clr>
        </p15:guide>
        <p15:guide id="12" orient="horz" pos="283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8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9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pPr marL="50800" indent="0">
              <a:buNone/>
            </a:pPr>
            <a:r>
              <a:rPr lang="en-US" dirty="0" smtClean="0"/>
              <a:t>Objective:</a:t>
            </a:r>
          </a:p>
          <a:p>
            <a:r>
              <a:rPr lang="en-US" dirty="0" smtClean="0"/>
              <a:t>To efficiently predict which person will leave the company.</a:t>
            </a:r>
          </a:p>
          <a:p>
            <a:r>
              <a:rPr lang="en-US" dirty="0" smtClean="0"/>
              <a:t>Identifying the predictors impacting the prediction.</a:t>
            </a:r>
            <a:endParaRPr lang="en-US" dirty="0"/>
          </a:p>
          <a:p>
            <a:pPr marL="50800" indent="0">
              <a:buNone/>
            </a:pPr>
            <a:r>
              <a:rPr lang="en-US" dirty="0" smtClean="0"/>
              <a:t>Pre-processing:</a:t>
            </a:r>
          </a:p>
          <a:p>
            <a:r>
              <a:rPr lang="en-US" dirty="0" smtClean="0"/>
              <a:t>Removal of satisfaction level from the predictors.</a:t>
            </a:r>
          </a:p>
          <a:p>
            <a:endParaRPr lang="en-US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69468" y="1320800"/>
            <a:ext cx="10515600" cy="716084"/>
          </a:xfrm>
        </p:spPr>
        <p:txBody>
          <a:bodyPr/>
          <a:lstStyle/>
          <a:p>
            <a:r>
              <a:rPr lang="en-US" dirty="0" smtClean="0"/>
              <a:t>Classification	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790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pPr marL="50800" indent="0">
              <a:buNone/>
            </a:pPr>
            <a:r>
              <a:rPr lang="en-US" dirty="0" smtClean="0"/>
              <a:t>Methods used:</a:t>
            </a:r>
          </a:p>
          <a:p>
            <a:r>
              <a:rPr lang="en-US" dirty="0" smtClean="0"/>
              <a:t>Logistic Regression</a:t>
            </a:r>
          </a:p>
          <a:p>
            <a:r>
              <a:rPr lang="en-US" dirty="0" smtClean="0"/>
              <a:t>Linear Discriminant Analysis</a:t>
            </a:r>
          </a:p>
          <a:p>
            <a:r>
              <a:rPr lang="en-US" dirty="0" smtClean="0"/>
              <a:t>Quadratic Discriminant Analysis</a:t>
            </a:r>
          </a:p>
          <a:p>
            <a:r>
              <a:rPr lang="en-US" dirty="0" smtClean="0"/>
              <a:t>Classification Trees</a:t>
            </a:r>
          </a:p>
          <a:p>
            <a:r>
              <a:rPr lang="en-US" dirty="0" smtClean="0"/>
              <a:t>Random Forest</a:t>
            </a:r>
          </a:p>
          <a:p>
            <a:r>
              <a:rPr lang="en-US" dirty="0" smtClean="0"/>
              <a:t>Bagging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69468" y="1320800"/>
            <a:ext cx="10515600" cy="716084"/>
          </a:xfrm>
        </p:spPr>
        <p:txBody>
          <a:bodyPr/>
          <a:lstStyle/>
          <a:p>
            <a:r>
              <a:rPr lang="en-US" dirty="0" smtClean="0"/>
              <a:t>Classification	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690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69468" y="1320800"/>
            <a:ext cx="4268653" cy="716084"/>
          </a:xfrm>
        </p:spPr>
        <p:txBody>
          <a:bodyPr/>
          <a:lstStyle/>
          <a:p>
            <a:r>
              <a:rPr lang="en-US" dirty="0" smtClean="0"/>
              <a:t>Model Performance</a:t>
            </a:r>
            <a:endParaRPr lang="en-US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4299964"/>
              </p:ext>
            </p:extLst>
          </p:nvPr>
        </p:nvGraphicFramePr>
        <p:xfrm>
          <a:off x="569467" y="2510053"/>
          <a:ext cx="4002533" cy="2595880"/>
        </p:xfrm>
        <a:graphic>
          <a:graphicData uri="http://schemas.openxmlformats.org/drawingml/2006/table">
            <a:tbl>
              <a:tblPr firstRow="1" bandRow="1" bandCol="1">
                <a:tableStyleId>{69012ECD-51FC-41F1-AA8D-1B2483CD663E}</a:tableStyleId>
              </a:tblPr>
              <a:tblGrid>
                <a:gridCol w="1922273"/>
                <a:gridCol w="1097280"/>
                <a:gridCol w="982980"/>
              </a:tblGrid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Model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Lucida Grande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Training Error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Lucida Grande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Test Error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Lucida Grande" charset="0"/>
                      </a:endParaRPr>
                    </a:p>
                  </a:txBody>
                  <a:tcPr marL="6350" marR="6350" marT="6350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Logistic regression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Lucida Grande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1100" u="none" strike="noStrike" dirty="0">
                          <a:effectLst/>
                        </a:rPr>
                        <a:t>21.56%</a:t>
                      </a:r>
                      <a:endParaRPr lang="mr-IN" sz="1100" b="0" i="0" u="none" strike="noStrike" dirty="0">
                        <a:solidFill>
                          <a:srgbClr val="000000"/>
                        </a:solidFill>
                        <a:effectLst/>
                        <a:latin typeface="Lucida Grande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1100" u="none" strike="noStrike">
                          <a:effectLst/>
                        </a:rPr>
                        <a:t>31.07%</a:t>
                      </a:r>
                      <a:endParaRPr lang="mr-IN" sz="1100" b="0" i="0" u="none" strike="noStrike">
                        <a:solidFill>
                          <a:srgbClr val="000000"/>
                        </a:solidFill>
                        <a:effectLst/>
                        <a:latin typeface="Lucida Grande" charset="0"/>
                      </a:endParaRPr>
                    </a:p>
                  </a:txBody>
                  <a:tcPr marL="6350" marR="6350" marT="6350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LDA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Lucida Grande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1100" u="none" strike="noStrike">
                          <a:effectLst/>
                        </a:rPr>
                        <a:t>21.69%</a:t>
                      </a:r>
                      <a:endParaRPr lang="mr-IN" sz="1100" b="0" i="0" u="none" strike="noStrike">
                        <a:solidFill>
                          <a:srgbClr val="000000"/>
                        </a:solidFill>
                        <a:effectLst/>
                        <a:latin typeface="Lucida Grande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1100" u="none" strike="noStrike">
                          <a:effectLst/>
                        </a:rPr>
                        <a:t>31.22%</a:t>
                      </a:r>
                      <a:endParaRPr lang="mr-IN" sz="1100" b="0" i="0" u="none" strike="noStrike">
                        <a:solidFill>
                          <a:srgbClr val="000000"/>
                        </a:solidFill>
                        <a:effectLst/>
                        <a:latin typeface="Lucida Grande" charset="0"/>
                      </a:endParaRPr>
                    </a:p>
                  </a:txBody>
                  <a:tcPr marL="6350" marR="6350" marT="6350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QDA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Lucida Grande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1100" u="none" strike="noStrike">
                          <a:effectLst/>
                        </a:rPr>
                        <a:t>19.46%</a:t>
                      </a:r>
                      <a:endParaRPr lang="mr-IN" sz="1100" b="0" i="0" u="none" strike="noStrike">
                        <a:solidFill>
                          <a:srgbClr val="000000"/>
                        </a:solidFill>
                        <a:effectLst/>
                        <a:latin typeface="Lucida Grande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1100" u="none" strike="noStrike">
                          <a:effectLst/>
                        </a:rPr>
                        <a:t>18.03%</a:t>
                      </a:r>
                      <a:endParaRPr lang="mr-IN" sz="1100" b="0" i="0" u="none" strike="noStrike">
                        <a:solidFill>
                          <a:srgbClr val="000000"/>
                        </a:solidFill>
                        <a:effectLst/>
                        <a:latin typeface="Lucida Grande" charset="0"/>
                      </a:endParaRPr>
                    </a:p>
                  </a:txBody>
                  <a:tcPr marL="6350" marR="6350" marT="6350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Single Pruned Tree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Lucida Grande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1100" u="none" strike="noStrike">
                          <a:effectLst/>
                        </a:rPr>
                        <a:t>2.31%</a:t>
                      </a:r>
                      <a:endParaRPr lang="mr-IN" sz="1100" b="0" i="0" u="none" strike="noStrike">
                        <a:solidFill>
                          <a:srgbClr val="000000"/>
                        </a:solidFill>
                        <a:effectLst/>
                        <a:latin typeface="Lucida Grande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1100" u="none" strike="noStrike">
                          <a:effectLst/>
                        </a:rPr>
                        <a:t>3.20%</a:t>
                      </a:r>
                      <a:endParaRPr lang="mr-IN" sz="1100" b="0" i="0" u="none" strike="noStrike">
                        <a:solidFill>
                          <a:srgbClr val="000000"/>
                        </a:solidFill>
                        <a:effectLst/>
                        <a:latin typeface="Lucida Grande" charset="0"/>
                      </a:endParaRPr>
                    </a:p>
                  </a:txBody>
                  <a:tcPr marL="6350" marR="6350" marT="6350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Random Forest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Lucida Grande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1100" u="none" strike="noStrike">
                          <a:effectLst/>
                        </a:rPr>
                        <a:t>1.35%</a:t>
                      </a:r>
                      <a:endParaRPr lang="mr-IN" sz="1100" b="0" i="0" u="none" strike="noStrike">
                        <a:solidFill>
                          <a:srgbClr val="000000"/>
                        </a:solidFill>
                        <a:effectLst/>
                        <a:latin typeface="Lucida Grande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1100" u="none" strike="noStrike">
                          <a:effectLst/>
                        </a:rPr>
                        <a:t>2.46%</a:t>
                      </a:r>
                      <a:endParaRPr lang="mr-IN" sz="1100" b="0" i="0" u="none" strike="noStrike">
                        <a:solidFill>
                          <a:srgbClr val="000000"/>
                        </a:solidFill>
                        <a:effectLst/>
                        <a:latin typeface="Lucida Grande" charset="0"/>
                      </a:endParaRPr>
                    </a:p>
                  </a:txBody>
                  <a:tcPr marL="6350" marR="6350" marT="6350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Bagging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Lucida Grande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1100" u="none" strike="noStrike">
                          <a:effectLst/>
                        </a:rPr>
                        <a:t>0.02%</a:t>
                      </a:r>
                      <a:endParaRPr lang="mr-IN" sz="1100" b="0" i="0" u="none" strike="noStrike">
                        <a:solidFill>
                          <a:srgbClr val="000000"/>
                        </a:solidFill>
                        <a:effectLst/>
                        <a:latin typeface="Lucida Grande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1100" u="none" strike="noStrike" dirty="0">
                          <a:effectLst/>
                        </a:rPr>
                        <a:t>1.86%</a:t>
                      </a:r>
                      <a:endParaRPr lang="mr-IN" sz="1100" b="0" i="0" u="none" strike="noStrike" dirty="0">
                        <a:solidFill>
                          <a:srgbClr val="000000"/>
                        </a:solidFill>
                        <a:effectLst/>
                        <a:latin typeface="Lucida Grande" charset="0"/>
                      </a:endParaRPr>
                    </a:p>
                  </a:txBody>
                  <a:tcPr marL="6350" marR="6350" marT="6350" marB="0" anchor="b"/>
                </a:tc>
              </a:tr>
            </a:tbl>
          </a:graphicData>
        </a:graphic>
      </p:graphicFrame>
      <p:pic>
        <p:nvPicPr>
          <p:cNvPr id="17" name="Picture Placeholder 16"/>
          <p:cNvPicPr>
            <a:picLocks noGrp="1" noChangeAspect="1"/>
          </p:cNvPicPr>
          <p:nvPr>
            <p:ph type="pic" idx="13"/>
          </p:nvPr>
        </p:nvPicPr>
        <p:blipFill>
          <a:blip r:embed="rId2"/>
          <a:srcRect l="599" r="599"/>
          <a:stretch>
            <a:fillRect/>
          </a:stretch>
        </p:blipFill>
        <p:spPr>
          <a:xfrm>
            <a:off x="4697729" y="1139826"/>
            <a:ext cx="6592571" cy="5718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827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69468" y="1320800"/>
            <a:ext cx="4268653" cy="716084"/>
          </a:xfrm>
        </p:spPr>
        <p:txBody>
          <a:bodyPr/>
          <a:lstStyle/>
          <a:p>
            <a:r>
              <a:rPr lang="en-US" dirty="0" smtClean="0"/>
              <a:t>Predictor Importance</a:t>
            </a:r>
            <a:endParaRPr lang="en-US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/>
          </p:nvPr>
        </p:nvGraphicFramePr>
        <p:xfrm>
          <a:off x="569467" y="2510053"/>
          <a:ext cx="4002533" cy="2595880"/>
        </p:xfrm>
        <a:graphic>
          <a:graphicData uri="http://schemas.openxmlformats.org/drawingml/2006/table">
            <a:tbl>
              <a:tblPr firstRow="1" bandRow="1" bandCol="1">
                <a:tableStyleId>{69012ECD-51FC-41F1-AA8D-1B2483CD663E}</a:tableStyleId>
              </a:tblPr>
              <a:tblGrid>
                <a:gridCol w="1922273"/>
                <a:gridCol w="1097280"/>
                <a:gridCol w="982980"/>
              </a:tblGrid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Model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Lucida Grande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Training Error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Lucida Grande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Test Error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Lucida Grande" charset="0"/>
                      </a:endParaRPr>
                    </a:p>
                  </a:txBody>
                  <a:tcPr marL="6350" marR="6350" marT="6350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Logistic regression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Lucida Grande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1100" u="none" strike="noStrike" dirty="0">
                          <a:effectLst/>
                        </a:rPr>
                        <a:t>21.56%</a:t>
                      </a:r>
                      <a:endParaRPr lang="mr-IN" sz="1100" b="0" i="0" u="none" strike="noStrike" dirty="0">
                        <a:solidFill>
                          <a:srgbClr val="000000"/>
                        </a:solidFill>
                        <a:effectLst/>
                        <a:latin typeface="Lucida Grande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1100" u="none" strike="noStrike">
                          <a:effectLst/>
                        </a:rPr>
                        <a:t>31.07%</a:t>
                      </a:r>
                      <a:endParaRPr lang="mr-IN" sz="1100" b="0" i="0" u="none" strike="noStrike">
                        <a:solidFill>
                          <a:srgbClr val="000000"/>
                        </a:solidFill>
                        <a:effectLst/>
                        <a:latin typeface="Lucida Grande" charset="0"/>
                      </a:endParaRPr>
                    </a:p>
                  </a:txBody>
                  <a:tcPr marL="6350" marR="6350" marT="6350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LDA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Lucida Grande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1100" u="none" strike="noStrike">
                          <a:effectLst/>
                        </a:rPr>
                        <a:t>21.69%</a:t>
                      </a:r>
                      <a:endParaRPr lang="mr-IN" sz="1100" b="0" i="0" u="none" strike="noStrike">
                        <a:solidFill>
                          <a:srgbClr val="000000"/>
                        </a:solidFill>
                        <a:effectLst/>
                        <a:latin typeface="Lucida Grande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1100" u="none" strike="noStrike">
                          <a:effectLst/>
                        </a:rPr>
                        <a:t>31.22%</a:t>
                      </a:r>
                      <a:endParaRPr lang="mr-IN" sz="1100" b="0" i="0" u="none" strike="noStrike">
                        <a:solidFill>
                          <a:srgbClr val="000000"/>
                        </a:solidFill>
                        <a:effectLst/>
                        <a:latin typeface="Lucida Grande" charset="0"/>
                      </a:endParaRPr>
                    </a:p>
                  </a:txBody>
                  <a:tcPr marL="6350" marR="6350" marT="6350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QDA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Lucida Grande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1100" u="none" strike="noStrike">
                          <a:effectLst/>
                        </a:rPr>
                        <a:t>19.46%</a:t>
                      </a:r>
                      <a:endParaRPr lang="mr-IN" sz="1100" b="0" i="0" u="none" strike="noStrike">
                        <a:solidFill>
                          <a:srgbClr val="000000"/>
                        </a:solidFill>
                        <a:effectLst/>
                        <a:latin typeface="Lucida Grande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1100" u="none" strike="noStrike">
                          <a:effectLst/>
                        </a:rPr>
                        <a:t>18.03%</a:t>
                      </a:r>
                      <a:endParaRPr lang="mr-IN" sz="1100" b="0" i="0" u="none" strike="noStrike">
                        <a:solidFill>
                          <a:srgbClr val="000000"/>
                        </a:solidFill>
                        <a:effectLst/>
                        <a:latin typeface="Lucida Grande" charset="0"/>
                      </a:endParaRPr>
                    </a:p>
                  </a:txBody>
                  <a:tcPr marL="6350" marR="6350" marT="6350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Single Pruned Tree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Lucida Grande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1100" u="none" strike="noStrike">
                          <a:effectLst/>
                        </a:rPr>
                        <a:t>2.31%</a:t>
                      </a:r>
                      <a:endParaRPr lang="mr-IN" sz="1100" b="0" i="0" u="none" strike="noStrike">
                        <a:solidFill>
                          <a:srgbClr val="000000"/>
                        </a:solidFill>
                        <a:effectLst/>
                        <a:latin typeface="Lucida Grande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1100" u="none" strike="noStrike">
                          <a:effectLst/>
                        </a:rPr>
                        <a:t>3.20%</a:t>
                      </a:r>
                      <a:endParaRPr lang="mr-IN" sz="1100" b="0" i="0" u="none" strike="noStrike">
                        <a:solidFill>
                          <a:srgbClr val="000000"/>
                        </a:solidFill>
                        <a:effectLst/>
                        <a:latin typeface="Lucida Grande" charset="0"/>
                      </a:endParaRPr>
                    </a:p>
                  </a:txBody>
                  <a:tcPr marL="6350" marR="6350" marT="6350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Random Forest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Lucida Grande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1100" u="none" strike="noStrike">
                          <a:effectLst/>
                        </a:rPr>
                        <a:t>1.35%</a:t>
                      </a:r>
                      <a:endParaRPr lang="mr-IN" sz="1100" b="0" i="0" u="none" strike="noStrike">
                        <a:solidFill>
                          <a:srgbClr val="000000"/>
                        </a:solidFill>
                        <a:effectLst/>
                        <a:latin typeface="Lucida Grande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1100" u="none" strike="noStrike">
                          <a:effectLst/>
                        </a:rPr>
                        <a:t>2.46%</a:t>
                      </a:r>
                      <a:endParaRPr lang="mr-IN" sz="1100" b="0" i="0" u="none" strike="noStrike">
                        <a:solidFill>
                          <a:srgbClr val="000000"/>
                        </a:solidFill>
                        <a:effectLst/>
                        <a:latin typeface="Lucida Grande" charset="0"/>
                      </a:endParaRPr>
                    </a:p>
                  </a:txBody>
                  <a:tcPr marL="6350" marR="6350" marT="6350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Bagging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Lucida Grande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1100" u="none" strike="noStrike">
                          <a:effectLst/>
                        </a:rPr>
                        <a:t>0.02%</a:t>
                      </a:r>
                      <a:endParaRPr lang="mr-IN" sz="1100" b="0" i="0" u="none" strike="noStrike">
                        <a:solidFill>
                          <a:srgbClr val="000000"/>
                        </a:solidFill>
                        <a:effectLst/>
                        <a:latin typeface="Lucida Grande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1100" u="none" strike="noStrike" dirty="0">
                          <a:effectLst/>
                        </a:rPr>
                        <a:t>1.86%</a:t>
                      </a:r>
                      <a:endParaRPr lang="mr-IN" sz="1100" b="0" i="0" u="none" strike="noStrike" dirty="0">
                        <a:solidFill>
                          <a:srgbClr val="000000"/>
                        </a:solidFill>
                        <a:effectLst/>
                        <a:latin typeface="Lucida Grande" charset="0"/>
                      </a:endParaRPr>
                    </a:p>
                  </a:txBody>
                  <a:tcPr marL="6350" marR="6350" marT="6350" marB="0" anchor="b"/>
                </a:tc>
              </a:tr>
            </a:tbl>
          </a:graphicData>
        </a:graphic>
      </p:graphicFrame>
      <p:pic>
        <p:nvPicPr>
          <p:cNvPr id="5" name="Picture Placeholder 4"/>
          <p:cNvPicPr>
            <a:picLocks noGrp="1" noChangeAspect="1"/>
          </p:cNvPicPr>
          <p:nvPr>
            <p:ph type="pic" idx="13"/>
          </p:nvPr>
        </p:nvPicPr>
        <p:blipFill>
          <a:blip r:embed="rId2"/>
          <a:srcRect l="599" r="599"/>
          <a:stretch>
            <a:fillRect/>
          </a:stretch>
        </p:blipFill>
        <p:spPr>
          <a:xfrm>
            <a:off x="4838121" y="1040131"/>
            <a:ext cx="6718300" cy="571817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923769" y="1320800"/>
            <a:ext cx="236601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ysClr val="windowText" lastClr="000000"/>
                </a:solidFill>
              </a:rPr>
              <a:t>Predictor Importance</a:t>
            </a:r>
            <a:endParaRPr lang="en-US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851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US" dirty="0" smtClean="0"/>
              <a:t>Inclusion of more predictors such as work experience,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Scope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93593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US" dirty="0" smtClean="0"/>
              <a:t>Bagging </a:t>
            </a:r>
            <a:r>
              <a:rPr lang="en-US" smtClean="0"/>
              <a:t>technique yields </a:t>
            </a:r>
            <a:r>
              <a:rPr lang="en-US" dirty="0" smtClean="0"/>
              <a:t>optimal result in </a:t>
            </a:r>
            <a:r>
              <a:rPr lang="en-US" smtClean="0"/>
              <a:t>predicting employee leaving </a:t>
            </a:r>
            <a:r>
              <a:rPr lang="en-US" dirty="0" smtClean="0"/>
              <a:t>company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500177"/>
      </p:ext>
    </p:extLst>
  </p:cSld>
  <p:clrMapOvr>
    <a:masterClrMapping/>
  </p:clrMapOvr>
</p:sld>
</file>

<file path=ppt/theme/theme1.xml><?xml version="1.0" encoding="utf-8"?>
<a:theme xmlns:a="http://schemas.openxmlformats.org/drawingml/2006/main" name="UB Powerpoint Template">
  <a:themeElements>
    <a:clrScheme name="Custom 2">
      <a:dk1>
        <a:srgbClr val="666666"/>
      </a:dk1>
      <a:lt1>
        <a:srgbClr val="FFFFFF"/>
      </a:lt1>
      <a:dk2>
        <a:srgbClr val="005BBB"/>
      </a:dk2>
      <a:lt2>
        <a:srgbClr val="FFFFFF"/>
      </a:lt2>
      <a:accent1>
        <a:srgbClr val="005BBB"/>
      </a:accent1>
      <a:accent2>
        <a:srgbClr val="41B6E6"/>
      </a:accent2>
      <a:accent3>
        <a:srgbClr val="E56D54"/>
      </a:accent3>
      <a:accent4>
        <a:srgbClr val="666666"/>
      </a:accent4>
      <a:accent5>
        <a:srgbClr val="007681"/>
      </a:accent5>
      <a:accent6>
        <a:srgbClr val="003E51"/>
      </a:accent6>
      <a:hlink>
        <a:srgbClr val="186BB7"/>
      </a:hlink>
      <a:folHlink>
        <a:srgbClr val="D86A4E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_Template_WIDE" id="{320877F5-9057-5044-9670-55C377C33490}" vid="{043CC7DF-15AC-0F49-A0D1-304573C219B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2734</TotalTime>
  <Words>153</Words>
  <Application>Microsoft Macintosh PowerPoint</Application>
  <PresentationFormat>Widescreen</PresentationFormat>
  <Paragraphs>63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Arial</vt:lpstr>
      <vt:lpstr>Georgia</vt:lpstr>
      <vt:lpstr>Lucida Grande</vt:lpstr>
      <vt:lpstr>LucidaGrande</vt:lpstr>
      <vt:lpstr>Mangal</vt:lpstr>
      <vt:lpstr>UB Powerpoint Template</vt:lpstr>
      <vt:lpstr>Classification </vt:lpstr>
      <vt:lpstr>Classification </vt:lpstr>
      <vt:lpstr>Model Performance</vt:lpstr>
      <vt:lpstr>Predictor Importance</vt:lpstr>
      <vt:lpstr>Future Scope</vt:lpstr>
      <vt:lpstr>Conclusion</vt:lpstr>
    </vt:vector>
  </TitlesOfParts>
  <Manager/>
  <Company/>
  <LinksUpToDate>false</LinksUpToDate>
  <SharedDoc>false</SharedDoc>
  <HyperlinkBase/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UB Powerpoint Template</dc:title>
  <dc:subject/>
  <dc:creator>Microsoft Office User</dc:creator>
  <cp:keywords/>
  <dc:description/>
  <cp:lastModifiedBy>Microsoft Office User</cp:lastModifiedBy>
  <cp:revision>198</cp:revision>
  <cp:lastPrinted>2016-07-18T17:32:49Z</cp:lastPrinted>
  <dcterms:created xsi:type="dcterms:W3CDTF">2016-06-28T14:05:07Z</dcterms:created>
  <dcterms:modified xsi:type="dcterms:W3CDTF">2017-12-01T04:45:26Z</dcterms:modified>
  <cp:category/>
</cp:coreProperties>
</file>